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41"/>
  </p:notesMasterIdLst>
  <p:sldIdLst>
    <p:sldId id="286" r:id="rId2"/>
    <p:sldId id="259" r:id="rId3"/>
    <p:sldId id="273" r:id="rId4"/>
    <p:sldId id="260" r:id="rId5"/>
    <p:sldId id="299" r:id="rId6"/>
    <p:sldId id="282" r:id="rId7"/>
    <p:sldId id="298" r:id="rId8"/>
    <p:sldId id="300" r:id="rId9"/>
    <p:sldId id="281" r:id="rId10"/>
    <p:sldId id="301" r:id="rId11"/>
    <p:sldId id="283" r:id="rId12"/>
    <p:sldId id="302" r:id="rId13"/>
    <p:sldId id="297" r:id="rId14"/>
    <p:sldId id="303" r:id="rId15"/>
    <p:sldId id="284" r:id="rId16"/>
    <p:sldId id="304" r:id="rId17"/>
    <p:sldId id="285" r:id="rId18"/>
    <p:sldId id="305" r:id="rId19"/>
    <p:sldId id="289" r:id="rId20"/>
    <p:sldId id="261" r:id="rId21"/>
    <p:sldId id="280" r:id="rId22"/>
    <p:sldId id="306" r:id="rId23"/>
    <p:sldId id="307" r:id="rId24"/>
    <p:sldId id="279" r:id="rId25"/>
    <p:sldId id="278" r:id="rId26"/>
    <p:sldId id="308" r:id="rId27"/>
    <p:sldId id="276" r:id="rId28"/>
    <p:sldId id="309" r:id="rId29"/>
    <p:sldId id="310" r:id="rId30"/>
    <p:sldId id="291" r:id="rId31"/>
    <p:sldId id="292" r:id="rId32"/>
    <p:sldId id="293" r:id="rId33"/>
    <p:sldId id="294" r:id="rId34"/>
    <p:sldId id="295" r:id="rId35"/>
    <p:sldId id="296" r:id="rId36"/>
    <p:sldId id="288" r:id="rId37"/>
    <p:sldId id="311" r:id="rId38"/>
    <p:sldId id="258" r:id="rId39"/>
    <p:sldId id="26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1A17F7-E3B9-456C-82DA-86D74E8FC587}" v="11" dt="2021-08-20T10:53:25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47" autoAdjust="0"/>
  </p:normalViewPr>
  <p:slideViewPr>
    <p:cSldViewPr snapToGrid="0">
      <p:cViewPr varScale="1">
        <p:scale>
          <a:sx n="78" d="100"/>
          <a:sy n="78" d="100"/>
        </p:scale>
        <p:origin x="42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mma Haywood (PGR)" userId="S::2605879h@student.gla.ac.uk::f659df59-1c8f-4f6d-a978-1ed84be3a55e" providerId="AD" clId="Web-{F0E420DF-55B5-7284-E6BD-1FCE9157B9AE}"/>
    <pc:docChg chg="addSld modSld sldOrd">
      <pc:chgData name="Gemma Haywood (PGR)" userId="S::2605879h@student.gla.ac.uk::f659df59-1c8f-4f6d-a978-1ed84be3a55e" providerId="AD" clId="Web-{F0E420DF-55B5-7284-E6BD-1FCE9157B9AE}" dt="2021-04-15T15:10:29.983" v="140"/>
      <pc:docMkLst>
        <pc:docMk/>
      </pc:docMkLst>
      <pc:sldChg chg="addSp modSp modNotes">
        <pc:chgData name="Gemma Haywood (PGR)" userId="S::2605879h@student.gla.ac.uk::f659df59-1c8f-4f6d-a978-1ed84be3a55e" providerId="AD" clId="Web-{F0E420DF-55B5-7284-E6BD-1FCE9157B9AE}" dt="2021-04-15T15:10:29.983" v="140"/>
        <pc:sldMkLst>
          <pc:docMk/>
          <pc:sldMk cId="3796583318" sldId="276"/>
        </pc:sldMkLst>
        <pc:picChg chg="add mod">
          <ac:chgData name="Gemma Haywood (PGR)" userId="S::2605879h@student.gla.ac.uk::f659df59-1c8f-4f6d-a978-1ed84be3a55e" providerId="AD" clId="Web-{F0E420DF-55B5-7284-E6BD-1FCE9157B9AE}" dt="2021-04-15T15:06:34.842" v="85" actId="1076"/>
          <ac:picMkLst>
            <pc:docMk/>
            <pc:sldMk cId="3796583318" sldId="276"/>
            <ac:picMk id="4" creationId="{1558AE45-3F58-47F4-8986-97823AEF442A}"/>
          </ac:picMkLst>
        </pc:picChg>
        <pc:picChg chg="add mod">
          <ac:chgData name="Gemma Haywood (PGR)" userId="S::2605879h@student.gla.ac.uk::f659df59-1c8f-4f6d-a978-1ed84be3a55e" providerId="AD" clId="Web-{F0E420DF-55B5-7284-E6BD-1FCE9157B9AE}" dt="2021-04-15T15:07:37.830" v="88" actId="14100"/>
          <ac:picMkLst>
            <pc:docMk/>
            <pc:sldMk cId="3796583318" sldId="276"/>
            <ac:picMk id="5" creationId="{A2523223-C3F5-4DAB-A11B-C262B4B2A4BE}"/>
          </ac:picMkLst>
        </pc:picChg>
      </pc:sldChg>
      <pc:sldChg chg="ord">
        <pc:chgData name="Gemma Haywood (PGR)" userId="S::2605879h@student.gla.ac.uk::f659df59-1c8f-4f6d-a978-1ed84be3a55e" providerId="AD" clId="Web-{F0E420DF-55B5-7284-E6BD-1FCE9157B9AE}" dt="2021-04-15T15:10:05.028" v="118"/>
        <pc:sldMkLst>
          <pc:docMk/>
          <pc:sldMk cId="1615336606" sldId="277"/>
        </pc:sldMkLst>
      </pc:sldChg>
      <pc:sldChg chg="addSp modSp ord modNotes">
        <pc:chgData name="Gemma Haywood (PGR)" userId="S::2605879h@student.gla.ac.uk::f659df59-1c8f-4f6d-a978-1ed84be3a55e" providerId="AD" clId="Web-{F0E420DF-55B5-7284-E6BD-1FCE9157B9AE}" dt="2021-04-15T15:10:22.263" v="124"/>
        <pc:sldMkLst>
          <pc:docMk/>
          <pc:sldMk cId="3251415889" sldId="278"/>
        </pc:sldMkLst>
        <pc:picChg chg="add mod">
          <ac:chgData name="Gemma Haywood (PGR)" userId="S::2605879h@student.gla.ac.uk::f659df59-1c8f-4f6d-a978-1ed84be3a55e" providerId="AD" clId="Web-{F0E420DF-55B5-7284-E6BD-1FCE9157B9AE}" dt="2021-04-15T15:08:35.881" v="108" actId="1076"/>
          <ac:picMkLst>
            <pc:docMk/>
            <pc:sldMk cId="3251415889" sldId="278"/>
            <ac:picMk id="4" creationId="{CE8AE5B0-33F8-4EE4-8137-9223FF2A2FB9}"/>
          </ac:picMkLst>
        </pc:picChg>
        <pc:picChg chg="add mod">
          <ac:chgData name="Gemma Haywood (PGR)" userId="S::2605879h@student.gla.ac.uk::f659df59-1c8f-4f6d-a978-1ed84be3a55e" providerId="AD" clId="Web-{F0E420DF-55B5-7284-E6BD-1FCE9157B9AE}" dt="2021-04-15T15:09:48.167" v="112" actId="1076"/>
          <ac:picMkLst>
            <pc:docMk/>
            <pc:sldMk cId="3251415889" sldId="278"/>
            <ac:picMk id="5" creationId="{B190D4AB-3BE6-4C95-AF29-6FE05D33C4B0}"/>
          </ac:picMkLst>
        </pc:picChg>
      </pc:sldChg>
      <pc:sldChg chg="addSp delSp modSp new">
        <pc:chgData name="Gemma Haywood (PGR)" userId="S::2605879h@student.gla.ac.uk::f659df59-1c8f-4f6d-a978-1ed84be3a55e" providerId="AD" clId="Web-{F0E420DF-55B5-7284-E6BD-1FCE9157B9AE}" dt="2021-04-15T14:57:14.835" v="12" actId="14100"/>
        <pc:sldMkLst>
          <pc:docMk/>
          <pc:sldMk cId="3781055485" sldId="281"/>
        </pc:sldMkLst>
        <pc:spChg chg="del">
          <ac:chgData name="Gemma Haywood (PGR)" userId="S::2605879h@student.gla.ac.uk::f659df59-1c8f-4f6d-a978-1ed84be3a55e" providerId="AD" clId="Web-{F0E420DF-55B5-7284-E6BD-1FCE9157B9AE}" dt="2021-04-15T14:56:30.582" v="1"/>
          <ac:spMkLst>
            <pc:docMk/>
            <pc:sldMk cId="3781055485" sldId="281"/>
            <ac:spMk id="3" creationId="{4C37EECE-FD5E-433C-97B9-CC319D84D6F0}"/>
          </ac:spMkLst>
        </pc:spChg>
        <pc:picChg chg="add mod ord">
          <ac:chgData name="Gemma Haywood (PGR)" userId="S::2605879h@student.gla.ac.uk::f659df59-1c8f-4f6d-a978-1ed84be3a55e" providerId="AD" clId="Web-{F0E420DF-55B5-7284-E6BD-1FCE9157B9AE}" dt="2021-04-15T14:57:10.257" v="10" actId="1076"/>
          <ac:picMkLst>
            <pc:docMk/>
            <pc:sldMk cId="3781055485" sldId="281"/>
            <ac:picMk id="4" creationId="{27A24E0B-74FD-487A-B6AD-46633C928B0C}"/>
          </ac:picMkLst>
        </pc:picChg>
        <pc:picChg chg="add mod">
          <ac:chgData name="Gemma Haywood (PGR)" userId="S::2605879h@student.gla.ac.uk::f659df59-1c8f-4f6d-a978-1ed84be3a55e" providerId="AD" clId="Web-{F0E420DF-55B5-7284-E6BD-1FCE9157B9AE}" dt="2021-04-15T14:57:14.835" v="12" actId="14100"/>
          <ac:picMkLst>
            <pc:docMk/>
            <pc:sldMk cId="3781055485" sldId="281"/>
            <ac:picMk id="5" creationId="{89CBAE69-8A94-414C-9DCB-08043393FBC0}"/>
          </ac:picMkLst>
        </pc:picChg>
      </pc:sldChg>
      <pc:sldChg chg="addSp delSp modSp new ord">
        <pc:chgData name="Gemma Haywood (PGR)" userId="S::2605879h@student.gla.ac.uk::f659df59-1c8f-4f6d-a978-1ed84be3a55e" providerId="AD" clId="Web-{F0E420DF-55B5-7284-E6BD-1FCE9157B9AE}" dt="2021-04-15T14:58:40.669" v="41" actId="14100"/>
        <pc:sldMkLst>
          <pc:docMk/>
          <pc:sldMk cId="826557769" sldId="282"/>
        </pc:sldMkLst>
        <pc:spChg chg="mod">
          <ac:chgData name="Gemma Haywood (PGR)" userId="S::2605879h@student.gla.ac.uk::f659df59-1c8f-4f6d-a978-1ed84be3a55e" providerId="AD" clId="Web-{F0E420DF-55B5-7284-E6BD-1FCE9157B9AE}" dt="2021-04-15T14:58:40.669" v="41" actId="14100"/>
          <ac:spMkLst>
            <pc:docMk/>
            <pc:sldMk cId="826557769" sldId="282"/>
            <ac:spMk id="2" creationId="{04374CFB-7BAF-4ACD-BAAA-8CA95635A14E}"/>
          </ac:spMkLst>
        </pc:spChg>
        <pc:spChg chg="del">
          <ac:chgData name="Gemma Haywood (PGR)" userId="S::2605879h@student.gla.ac.uk::f659df59-1c8f-4f6d-a978-1ed84be3a55e" providerId="AD" clId="Web-{F0E420DF-55B5-7284-E6BD-1FCE9157B9AE}" dt="2021-04-15T14:57:49.541" v="14"/>
          <ac:spMkLst>
            <pc:docMk/>
            <pc:sldMk cId="826557769" sldId="282"/>
            <ac:spMk id="3" creationId="{4491026F-0C8F-4B67-A0DF-AF92735A2754}"/>
          </ac:spMkLst>
        </pc:spChg>
        <pc:picChg chg="add mod ord">
          <ac:chgData name="Gemma Haywood (PGR)" userId="S::2605879h@student.gla.ac.uk::f659df59-1c8f-4f6d-a978-1ed84be3a55e" providerId="AD" clId="Web-{F0E420DF-55B5-7284-E6BD-1FCE9157B9AE}" dt="2021-04-15T14:58:32.403" v="24" actId="1076"/>
          <ac:picMkLst>
            <pc:docMk/>
            <pc:sldMk cId="826557769" sldId="282"/>
            <ac:picMk id="4" creationId="{55253B90-BD0B-4D3E-B038-E93023DE3D26}"/>
          </ac:picMkLst>
        </pc:picChg>
        <pc:picChg chg="add mod">
          <ac:chgData name="Gemma Haywood (PGR)" userId="S::2605879h@student.gla.ac.uk::f659df59-1c8f-4f6d-a978-1ed84be3a55e" providerId="AD" clId="Web-{F0E420DF-55B5-7284-E6BD-1FCE9157B9AE}" dt="2021-04-15T14:58:30.872" v="23" actId="1076"/>
          <ac:picMkLst>
            <pc:docMk/>
            <pc:sldMk cId="826557769" sldId="282"/>
            <ac:picMk id="5" creationId="{5639B958-BEE3-4340-9AA4-256D48C99A66}"/>
          </ac:picMkLst>
        </pc:picChg>
      </pc:sldChg>
      <pc:sldChg chg="addSp delSp modSp new">
        <pc:chgData name="Gemma Haywood (PGR)" userId="S::2605879h@student.gla.ac.uk::f659df59-1c8f-4f6d-a978-1ed84be3a55e" providerId="AD" clId="Web-{F0E420DF-55B5-7284-E6BD-1FCE9157B9AE}" dt="2021-04-15T14:59:46.845" v="48" actId="14100"/>
        <pc:sldMkLst>
          <pc:docMk/>
          <pc:sldMk cId="4053008615" sldId="283"/>
        </pc:sldMkLst>
        <pc:spChg chg="del">
          <ac:chgData name="Gemma Haywood (PGR)" userId="S::2605879h@student.gla.ac.uk::f659df59-1c8f-4f6d-a978-1ed84be3a55e" providerId="AD" clId="Web-{F0E420DF-55B5-7284-E6BD-1FCE9157B9AE}" dt="2021-04-15T14:59:17.875" v="43"/>
          <ac:spMkLst>
            <pc:docMk/>
            <pc:sldMk cId="4053008615" sldId="283"/>
            <ac:spMk id="3" creationId="{25EBC8CE-4A48-4C38-987F-90DD43EAFED1}"/>
          </ac:spMkLst>
        </pc:spChg>
        <pc:picChg chg="add mod ord">
          <ac:chgData name="Gemma Haywood (PGR)" userId="S::2605879h@student.gla.ac.uk::f659df59-1c8f-4f6d-a978-1ed84be3a55e" providerId="AD" clId="Web-{F0E420DF-55B5-7284-E6BD-1FCE9157B9AE}" dt="2021-04-15T14:59:21.781" v="45" actId="14100"/>
          <ac:picMkLst>
            <pc:docMk/>
            <pc:sldMk cId="4053008615" sldId="283"/>
            <ac:picMk id="4" creationId="{7D3767AB-5B13-4EC4-B76E-C4A96013312B}"/>
          </ac:picMkLst>
        </pc:picChg>
        <pc:picChg chg="add mod">
          <ac:chgData name="Gemma Haywood (PGR)" userId="S::2605879h@student.gla.ac.uk::f659df59-1c8f-4f6d-a978-1ed84be3a55e" providerId="AD" clId="Web-{F0E420DF-55B5-7284-E6BD-1FCE9157B9AE}" dt="2021-04-15T14:59:46.845" v="48" actId="14100"/>
          <ac:picMkLst>
            <pc:docMk/>
            <pc:sldMk cId="4053008615" sldId="283"/>
            <ac:picMk id="5" creationId="{8E90D81A-308F-42FC-9319-FCF0DCC05249}"/>
          </ac:picMkLst>
        </pc:picChg>
      </pc:sldChg>
      <pc:sldChg chg="addSp delSp modSp new">
        <pc:chgData name="Gemma Haywood (PGR)" userId="S::2605879h@student.gla.ac.uk::f659df59-1c8f-4f6d-a978-1ed84be3a55e" providerId="AD" clId="Web-{F0E420DF-55B5-7284-E6BD-1FCE9157B9AE}" dt="2021-04-15T15:01:07.429" v="65" actId="14100"/>
        <pc:sldMkLst>
          <pc:docMk/>
          <pc:sldMk cId="292484616" sldId="284"/>
        </pc:sldMkLst>
        <pc:spChg chg="del">
          <ac:chgData name="Gemma Haywood (PGR)" userId="S::2605879h@student.gla.ac.uk::f659df59-1c8f-4f6d-a978-1ed84be3a55e" providerId="AD" clId="Web-{F0E420DF-55B5-7284-E6BD-1FCE9157B9AE}" dt="2021-04-15T15:00:17.019" v="50"/>
          <ac:spMkLst>
            <pc:docMk/>
            <pc:sldMk cId="292484616" sldId="284"/>
            <ac:spMk id="3" creationId="{C03E22C8-3D93-4D1B-9372-2B1CD70EF78B}"/>
          </ac:spMkLst>
        </pc:spChg>
        <pc:picChg chg="add mod ord">
          <ac:chgData name="Gemma Haywood (PGR)" userId="S::2605879h@student.gla.ac.uk::f659df59-1c8f-4f6d-a978-1ed84be3a55e" providerId="AD" clId="Web-{F0E420DF-55B5-7284-E6BD-1FCE9157B9AE}" dt="2021-04-15T15:00:58.444" v="61" actId="1076"/>
          <ac:picMkLst>
            <pc:docMk/>
            <pc:sldMk cId="292484616" sldId="284"/>
            <ac:picMk id="4" creationId="{B8BF6CA5-AA68-4C8A-BA1F-5BF3D857FFAD}"/>
          </ac:picMkLst>
        </pc:picChg>
        <pc:picChg chg="add mod">
          <ac:chgData name="Gemma Haywood (PGR)" userId="S::2605879h@student.gla.ac.uk::f659df59-1c8f-4f6d-a978-1ed84be3a55e" providerId="AD" clId="Web-{F0E420DF-55B5-7284-E6BD-1FCE9157B9AE}" dt="2021-04-15T15:01:07.429" v="65" actId="14100"/>
          <ac:picMkLst>
            <pc:docMk/>
            <pc:sldMk cId="292484616" sldId="284"/>
            <ac:picMk id="5" creationId="{80E78317-A299-4490-859F-C8AF504AD182}"/>
          </ac:picMkLst>
        </pc:picChg>
      </pc:sldChg>
      <pc:sldChg chg="addSp delSp modSp new">
        <pc:chgData name="Gemma Haywood (PGR)" userId="S::2605879h@student.gla.ac.uk::f659df59-1c8f-4f6d-a978-1ed84be3a55e" providerId="AD" clId="Web-{F0E420DF-55B5-7284-E6BD-1FCE9157B9AE}" dt="2021-04-15T15:02:34.763" v="81" actId="1076"/>
        <pc:sldMkLst>
          <pc:docMk/>
          <pc:sldMk cId="993722323" sldId="285"/>
        </pc:sldMkLst>
        <pc:spChg chg="del">
          <ac:chgData name="Gemma Haywood (PGR)" userId="S::2605879h@student.gla.ac.uk::f659df59-1c8f-4f6d-a978-1ed84be3a55e" providerId="AD" clId="Web-{F0E420DF-55B5-7284-E6BD-1FCE9157B9AE}" dt="2021-04-15T15:01:38.150" v="67"/>
          <ac:spMkLst>
            <pc:docMk/>
            <pc:sldMk cId="993722323" sldId="285"/>
            <ac:spMk id="3" creationId="{450BC9DA-46CF-4E21-9347-526A6F1F9A2E}"/>
          </ac:spMkLst>
        </pc:spChg>
        <pc:picChg chg="add mod ord">
          <ac:chgData name="Gemma Haywood (PGR)" userId="S::2605879h@student.gla.ac.uk::f659df59-1c8f-4f6d-a978-1ed84be3a55e" providerId="AD" clId="Web-{F0E420DF-55B5-7284-E6BD-1FCE9157B9AE}" dt="2021-04-15T15:02:34.763" v="81" actId="1076"/>
          <ac:picMkLst>
            <pc:docMk/>
            <pc:sldMk cId="993722323" sldId="285"/>
            <ac:picMk id="4" creationId="{6F1E95E4-FF74-4C9C-B0FC-A74A322A2AD6}"/>
          </ac:picMkLst>
        </pc:picChg>
        <pc:picChg chg="add mod">
          <ac:chgData name="Gemma Haywood (PGR)" userId="S::2605879h@student.gla.ac.uk::f659df59-1c8f-4f6d-a978-1ed84be3a55e" providerId="AD" clId="Web-{F0E420DF-55B5-7284-E6BD-1FCE9157B9AE}" dt="2021-04-15T15:02:26.903" v="79" actId="1076"/>
          <ac:picMkLst>
            <pc:docMk/>
            <pc:sldMk cId="993722323" sldId="285"/>
            <ac:picMk id="5" creationId="{17DACFFE-258D-400C-B478-1B45F30417BB}"/>
          </ac:picMkLst>
        </pc:picChg>
      </pc:sldChg>
    </pc:docChg>
  </pc:docChgLst>
  <pc:docChgLst>
    <pc:chgData name="Gemma Haywood" userId="S::gemma.haywood@glasgow.ac.uk::43302f40-4c9a-4632-b96b-30b71afdd790" providerId="AD" clId="Web-{6A5A1055-A34F-C0B6-6367-FEC735C8C8B7}"/>
    <pc:docChg chg="modSld">
      <pc:chgData name="Gemma Haywood" userId="S::gemma.haywood@glasgow.ac.uk::43302f40-4c9a-4632-b96b-30b71afdd790" providerId="AD" clId="Web-{6A5A1055-A34F-C0B6-6367-FEC735C8C8B7}" dt="2021-08-09T17:33:26.764" v="2" actId="20577"/>
      <pc:docMkLst>
        <pc:docMk/>
      </pc:docMkLst>
      <pc:sldChg chg="modSp">
        <pc:chgData name="Gemma Haywood" userId="S::gemma.haywood@glasgow.ac.uk::43302f40-4c9a-4632-b96b-30b71afdd790" providerId="AD" clId="Web-{6A5A1055-A34F-C0B6-6367-FEC735C8C8B7}" dt="2021-08-09T17:33:26.764" v="2" actId="20577"/>
        <pc:sldMkLst>
          <pc:docMk/>
          <pc:sldMk cId="4279962943" sldId="294"/>
        </pc:sldMkLst>
        <pc:spChg chg="mod">
          <ac:chgData name="Gemma Haywood" userId="S::gemma.haywood@glasgow.ac.uk::43302f40-4c9a-4632-b96b-30b71afdd790" providerId="AD" clId="Web-{6A5A1055-A34F-C0B6-6367-FEC735C8C8B7}" dt="2021-08-09T17:33:26.764" v="2" actId="20577"/>
          <ac:spMkLst>
            <pc:docMk/>
            <pc:sldMk cId="4279962943" sldId="294"/>
            <ac:spMk id="3" creationId="{0224F94D-5F8C-4C5B-B6A3-7A8E77F67336}"/>
          </ac:spMkLst>
        </pc:spChg>
      </pc:sldChg>
    </pc:docChg>
  </pc:docChgLst>
  <pc:docChgLst>
    <pc:chgData name="Gemma Haywood" userId="S::gemma.haywood@glasgow.ac.uk::43302f40-4c9a-4632-b96b-30b71afdd790" providerId="AD" clId="Web-{B2C9E57D-CCE1-BE62-E18B-66692F9DC348}"/>
    <pc:docChg chg="addSld delSld modSld sldOrd">
      <pc:chgData name="Gemma Haywood" userId="S::gemma.haywood@glasgow.ac.uk::43302f40-4c9a-4632-b96b-30b71afdd790" providerId="AD" clId="Web-{B2C9E57D-CCE1-BE62-E18B-66692F9DC348}" dt="2021-07-27T16:38:00.164" v="201"/>
      <pc:docMkLst>
        <pc:docMk/>
      </pc:docMkLst>
      <pc:sldChg chg="del">
        <pc:chgData name="Gemma Haywood" userId="S::gemma.haywood@glasgow.ac.uk::43302f40-4c9a-4632-b96b-30b71afdd790" providerId="AD" clId="Web-{B2C9E57D-CCE1-BE62-E18B-66692F9DC348}" dt="2021-07-27T15:24:04.241" v="55"/>
        <pc:sldMkLst>
          <pc:docMk/>
          <pc:sldMk cId="1282509396" sldId="263"/>
        </pc:sldMkLst>
      </pc:sldChg>
      <pc:sldChg chg="del">
        <pc:chgData name="Gemma Haywood" userId="S::gemma.haywood@glasgow.ac.uk::43302f40-4c9a-4632-b96b-30b71afdd790" providerId="AD" clId="Web-{B2C9E57D-CCE1-BE62-E18B-66692F9DC348}" dt="2021-07-27T15:41:42.632" v="194"/>
        <pc:sldMkLst>
          <pc:docMk/>
          <pc:sldMk cId="318514928" sldId="264"/>
        </pc:sldMkLst>
      </pc:sldChg>
      <pc:sldChg chg="del">
        <pc:chgData name="Gemma Haywood" userId="S::gemma.haywood@glasgow.ac.uk::43302f40-4c9a-4632-b96b-30b71afdd790" providerId="AD" clId="Web-{B2C9E57D-CCE1-BE62-E18B-66692F9DC348}" dt="2021-07-27T15:05:32.848" v="17"/>
        <pc:sldMkLst>
          <pc:docMk/>
          <pc:sldMk cId="3309889809" sldId="274"/>
        </pc:sldMkLst>
      </pc:sldChg>
      <pc:sldChg chg="addSp delSp modSp del">
        <pc:chgData name="Gemma Haywood" userId="S::gemma.haywood@glasgow.ac.uk::43302f40-4c9a-4632-b96b-30b71afdd790" providerId="AD" clId="Web-{B2C9E57D-CCE1-BE62-E18B-66692F9DC348}" dt="2021-07-27T15:29:35.808" v="106"/>
        <pc:sldMkLst>
          <pc:docMk/>
          <pc:sldMk cId="2784361426" sldId="275"/>
        </pc:sldMkLst>
        <pc:picChg chg="add del mod">
          <ac:chgData name="Gemma Haywood" userId="S::gemma.haywood@glasgow.ac.uk::43302f40-4c9a-4632-b96b-30b71afdd790" providerId="AD" clId="Web-{B2C9E57D-CCE1-BE62-E18B-66692F9DC348}" dt="2021-07-27T15:26:37.407" v="70"/>
          <ac:picMkLst>
            <pc:docMk/>
            <pc:sldMk cId="2784361426" sldId="275"/>
            <ac:picMk id="3" creationId="{E2A2288A-8B30-456F-91DD-D97315A83111}"/>
          </ac:picMkLst>
        </pc:picChg>
        <pc:picChg chg="add mod">
          <ac:chgData name="Gemma Haywood" userId="S::gemma.haywood@glasgow.ac.uk::43302f40-4c9a-4632-b96b-30b71afdd790" providerId="AD" clId="Web-{B2C9E57D-CCE1-BE62-E18B-66692F9DC348}" dt="2021-07-27T15:26:50.532" v="73" actId="1076"/>
          <ac:picMkLst>
            <pc:docMk/>
            <pc:sldMk cId="2784361426" sldId="275"/>
            <ac:picMk id="5" creationId="{EA873C83-2D2D-4F1F-A83E-391334D85ABC}"/>
          </ac:picMkLst>
        </pc:picChg>
      </pc:sldChg>
      <pc:sldChg chg="addSp delSp modSp mod setBg addAnim">
        <pc:chgData name="Gemma Haywood" userId="S::gemma.haywood@glasgow.ac.uk::43302f40-4c9a-4632-b96b-30b71afdd790" providerId="AD" clId="Web-{B2C9E57D-CCE1-BE62-E18B-66692F9DC348}" dt="2021-07-27T15:30:53.656" v="120" actId="1076"/>
        <pc:sldMkLst>
          <pc:docMk/>
          <pc:sldMk cId="3796583318" sldId="276"/>
        </pc:sldMkLst>
        <pc:spChg chg="mod">
          <ac:chgData name="Gemma Haywood" userId="S::gemma.haywood@glasgow.ac.uk::43302f40-4c9a-4632-b96b-30b71afdd790" providerId="AD" clId="Web-{B2C9E57D-CCE1-BE62-E18B-66692F9DC348}" dt="2021-07-27T15:30:53.656" v="120" actId="1076"/>
          <ac:spMkLst>
            <pc:docMk/>
            <pc:sldMk cId="3796583318" sldId="276"/>
            <ac:spMk id="2" creationId="{71FF81FC-28C2-4D6E-AC8B-9C57028E977D}"/>
          </ac:spMkLst>
        </pc:spChg>
        <pc:spChg chg="del mod ord">
          <ac:chgData name="Gemma Haywood" userId="S::gemma.haywood@glasgow.ac.uk::43302f40-4c9a-4632-b96b-30b71afdd790" providerId="AD" clId="Web-{B2C9E57D-CCE1-BE62-E18B-66692F9DC348}" dt="2021-07-27T15:30:51.093" v="119"/>
          <ac:spMkLst>
            <pc:docMk/>
            <pc:sldMk cId="3796583318" sldId="276"/>
            <ac:spMk id="3" creationId="{BB448E69-5A52-401F-A9E6-2E246527CC65}"/>
          </ac:spMkLst>
        </pc:spChg>
        <pc:spChg chg="add mod">
          <ac:chgData name="Gemma Haywood" userId="S::gemma.haywood@glasgow.ac.uk::43302f40-4c9a-4632-b96b-30b71afdd790" providerId="AD" clId="Web-{B2C9E57D-CCE1-BE62-E18B-66692F9DC348}" dt="2021-07-27T15:30:51.093" v="119"/>
          <ac:spMkLst>
            <pc:docMk/>
            <pc:sldMk cId="3796583318" sldId="276"/>
            <ac:spMk id="7" creationId="{BD3B27B9-544B-4894-8804-DF41897C5E37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0:42.187" v="116"/>
          <ac:spMkLst>
            <pc:docMk/>
            <pc:sldMk cId="3796583318" sldId="276"/>
            <ac:spMk id="10" creationId="{A2679492-7988-4050-9056-542444452411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0:42.187" v="116"/>
          <ac:spMkLst>
            <pc:docMk/>
            <pc:sldMk cId="3796583318" sldId="276"/>
            <ac:spMk id="12" creationId="{B091B163-7D61-4891-ABCF-5C13D9C418D0}"/>
          </ac:spMkLst>
        </pc:spChg>
        <pc:picChg chg="mod ord">
          <ac:chgData name="Gemma Haywood" userId="S::gemma.haywood@glasgow.ac.uk::43302f40-4c9a-4632-b96b-30b71afdd790" providerId="AD" clId="Web-{B2C9E57D-CCE1-BE62-E18B-66692F9DC348}" dt="2021-07-27T15:30:42.187" v="116"/>
          <ac:picMkLst>
            <pc:docMk/>
            <pc:sldMk cId="3796583318" sldId="276"/>
            <ac:picMk id="4" creationId="{1558AE45-3F58-47F4-8986-97823AEF442A}"/>
          </ac:picMkLst>
        </pc:picChg>
        <pc:picChg chg="mod">
          <ac:chgData name="Gemma Haywood" userId="S::gemma.haywood@glasgow.ac.uk::43302f40-4c9a-4632-b96b-30b71afdd790" providerId="AD" clId="Web-{B2C9E57D-CCE1-BE62-E18B-66692F9DC348}" dt="2021-07-27T15:30:42.187" v="116"/>
          <ac:picMkLst>
            <pc:docMk/>
            <pc:sldMk cId="3796583318" sldId="276"/>
            <ac:picMk id="5" creationId="{A2523223-C3F5-4DAB-A11B-C262B4B2A4BE}"/>
          </ac:picMkLst>
        </pc:picChg>
        <pc:cxnChg chg="add">
          <ac:chgData name="Gemma Haywood" userId="S::gemma.haywood@glasgow.ac.uk::43302f40-4c9a-4632-b96b-30b71afdd790" providerId="AD" clId="Web-{B2C9E57D-CCE1-BE62-E18B-66692F9DC348}" dt="2021-07-27T15:30:42.187" v="116"/>
          <ac:cxnSpMkLst>
            <pc:docMk/>
            <pc:sldMk cId="3796583318" sldId="276"/>
            <ac:cxnSpMk id="14" creationId="{C49DA8F6-BCC1-4447-B54C-57856834B94B}"/>
          </ac:cxnSpMkLst>
        </pc:cxnChg>
      </pc:sldChg>
      <pc:sldChg chg="del">
        <pc:chgData name="Gemma Haywood" userId="S::gemma.haywood@glasgow.ac.uk::43302f40-4c9a-4632-b96b-30b71afdd790" providerId="AD" clId="Web-{B2C9E57D-CCE1-BE62-E18B-66692F9DC348}" dt="2021-07-27T15:30:30.858" v="115"/>
        <pc:sldMkLst>
          <pc:docMk/>
          <pc:sldMk cId="1615336606" sldId="277"/>
        </pc:sldMkLst>
      </pc:sldChg>
      <pc:sldChg chg="addSp delSp modSp mod setBg addAnim delAnim">
        <pc:chgData name="Gemma Haywood" userId="S::gemma.haywood@glasgow.ac.uk::43302f40-4c9a-4632-b96b-30b71afdd790" providerId="AD" clId="Web-{B2C9E57D-CCE1-BE62-E18B-66692F9DC348}" dt="2021-07-27T15:28:39.726" v="98" actId="20577"/>
        <pc:sldMkLst>
          <pc:docMk/>
          <pc:sldMk cId="3251415889" sldId="278"/>
        </pc:sldMkLst>
        <pc:spChg chg="mod">
          <ac:chgData name="Gemma Haywood" userId="S::gemma.haywood@glasgow.ac.uk::43302f40-4c9a-4632-b96b-30b71afdd790" providerId="AD" clId="Web-{B2C9E57D-CCE1-BE62-E18B-66692F9DC348}" dt="2021-07-27T15:28:34.007" v="96" actId="1076"/>
          <ac:spMkLst>
            <pc:docMk/>
            <pc:sldMk cId="3251415889" sldId="278"/>
            <ac:spMk id="2" creationId="{E453E0BA-6C5E-41DD-854A-406DB493D502}"/>
          </ac:spMkLst>
        </pc:spChg>
        <pc:spChg chg="mod ord">
          <ac:chgData name="Gemma Haywood" userId="S::gemma.haywood@glasgow.ac.uk::43302f40-4c9a-4632-b96b-30b71afdd790" providerId="AD" clId="Web-{B2C9E57D-CCE1-BE62-E18B-66692F9DC348}" dt="2021-07-27T15:28:39.726" v="98" actId="20577"/>
          <ac:spMkLst>
            <pc:docMk/>
            <pc:sldMk cId="3251415889" sldId="278"/>
            <ac:spMk id="3" creationId="{6576559F-746E-4B28-BE85-DCA9CDCC2AE6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28:27.288" v="93"/>
          <ac:spMkLst>
            <pc:docMk/>
            <pc:sldMk cId="3251415889" sldId="278"/>
            <ac:spMk id="9" creationId="{158B3569-73B2-4D05-8E95-886A6EE17F1F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28:24.272" v="91"/>
          <ac:spMkLst>
            <pc:docMk/>
            <pc:sldMk cId="3251415889" sldId="278"/>
            <ac:spMk id="10" creationId="{A2679492-7988-4050-9056-542444452411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28:27.288" v="93"/>
          <ac:spMkLst>
            <pc:docMk/>
            <pc:sldMk cId="3251415889" sldId="278"/>
            <ac:spMk id="11" creationId="{B71758F4-3F46-45DA-8AC5-4E508DA080BA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28:24.272" v="91"/>
          <ac:spMkLst>
            <pc:docMk/>
            <pc:sldMk cId="3251415889" sldId="278"/>
            <ac:spMk id="12" creationId="{B091B163-7D61-4891-ABCF-5C13D9C418D0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28:27.288" v="94"/>
          <ac:spMkLst>
            <pc:docMk/>
            <pc:sldMk cId="3251415889" sldId="278"/>
            <ac:spMk id="13" creationId="{A2679492-7988-4050-9056-542444452411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28:27.288" v="94"/>
          <ac:spMkLst>
            <pc:docMk/>
            <pc:sldMk cId="3251415889" sldId="278"/>
            <ac:spMk id="15" creationId="{B091B163-7D61-4891-ABCF-5C13D9C418D0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28:27.288" v="93"/>
          <ac:spMkLst>
            <pc:docMk/>
            <pc:sldMk cId="3251415889" sldId="278"/>
            <ac:spMk id="18" creationId="{8D61482F-F3C5-4D66-8C5D-C6BBE3E1275C}"/>
          </ac:spMkLst>
        </pc:spChg>
        <pc:picChg chg="mod">
          <ac:chgData name="Gemma Haywood" userId="S::gemma.haywood@glasgow.ac.uk::43302f40-4c9a-4632-b96b-30b71afdd790" providerId="AD" clId="Web-{B2C9E57D-CCE1-BE62-E18B-66692F9DC348}" dt="2021-07-27T15:28:27.288" v="94"/>
          <ac:picMkLst>
            <pc:docMk/>
            <pc:sldMk cId="3251415889" sldId="278"/>
            <ac:picMk id="4" creationId="{CE8AE5B0-33F8-4EE4-8137-9223FF2A2FB9}"/>
          </ac:picMkLst>
        </pc:picChg>
        <pc:picChg chg="mod">
          <ac:chgData name="Gemma Haywood" userId="S::gemma.haywood@glasgow.ac.uk::43302f40-4c9a-4632-b96b-30b71afdd790" providerId="AD" clId="Web-{B2C9E57D-CCE1-BE62-E18B-66692F9DC348}" dt="2021-07-27T15:28:27.288" v="94"/>
          <ac:picMkLst>
            <pc:docMk/>
            <pc:sldMk cId="3251415889" sldId="278"/>
            <ac:picMk id="5" creationId="{B190D4AB-3BE6-4C95-AF29-6FE05D33C4B0}"/>
          </ac:picMkLst>
        </pc:picChg>
        <pc:picChg chg="add del mod">
          <ac:chgData name="Gemma Haywood" userId="S::gemma.haywood@glasgow.ac.uk::43302f40-4c9a-4632-b96b-30b71afdd790" providerId="AD" clId="Web-{B2C9E57D-CCE1-BE62-E18B-66692F9DC348}" dt="2021-07-27T15:28:14.318" v="87"/>
          <ac:picMkLst>
            <pc:docMk/>
            <pc:sldMk cId="3251415889" sldId="278"/>
            <ac:picMk id="7" creationId="{F3A49E7C-FCD4-4AC2-B18E-B3B32D298BA6}"/>
          </ac:picMkLst>
        </pc:picChg>
        <pc:cxnChg chg="add del">
          <ac:chgData name="Gemma Haywood" userId="S::gemma.haywood@glasgow.ac.uk::43302f40-4c9a-4632-b96b-30b71afdd790" providerId="AD" clId="Web-{B2C9E57D-CCE1-BE62-E18B-66692F9DC348}" dt="2021-07-27T15:28:27.288" v="93"/>
          <ac:cxnSpMkLst>
            <pc:docMk/>
            <pc:sldMk cId="3251415889" sldId="278"/>
            <ac:cxnSpMk id="8" creationId="{D1B787A8-0D67-4B7E-9B48-86BD906AB6B5}"/>
          </ac:cxnSpMkLst>
        </pc:cxnChg>
        <pc:cxnChg chg="add del">
          <ac:chgData name="Gemma Haywood" userId="S::gemma.haywood@glasgow.ac.uk::43302f40-4c9a-4632-b96b-30b71afdd790" providerId="AD" clId="Web-{B2C9E57D-CCE1-BE62-E18B-66692F9DC348}" dt="2021-07-27T15:28:24.272" v="91"/>
          <ac:cxnSpMkLst>
            <pc:docMk/>
            <pc:sldMk cId="3251415889" sldId="278"/>
            <ac:cxnSpMk id="14" creationId="{C49DA8F6-BCC1-4447-B54C-57856834B94B}"/>
          </ac:cxnSpMkLst>
        </pc:cxnChg>
        <pc:cxnChg chg="add del">
          <ac:chgData name="Gemma Haywood" userId="S::gemma.haywood@glasgow.ac.uk::43302f40-4c9a-4632-b96b-30b71afdd790" providerId="AD" clId="Web-{B2C9E57D-CCE1-BE62-E18B-66692F9DC348}" dt="2021-07-27T15:28:27.288" v="93"/>
          <ac:cxnSpMkLst>
            <pc:docMk/>
            <pc:sldMk cId="3251415889" sldId="278"/>
            <ac:cxnSpMk id="16" creationId="{56020367-4FD5-4596-8E10-C5F095CD8DBF}"/>
          </ac:cxnSpMkLst>
        </pc:cxnChg>
        <pc:cxnChg chg="add">
          <ac:chgData name="Gemma Haywood" userId="S::gemma.haywood@glasgow.ac.uk::43302f40-4c9a-4632-b96b-30b71afdd790" providerId="AD" clId="Web-{B2C9E57D-CCE1-BE62-E18B-66692F9DC348}" dt="2021-07-27T15:28:27.288" v="94"/>
          <ac:cxnSpMkLst>
            <pc:docMk/>
            <pc:sldMk cId="3251415889" sldId="278"/>
            <ac:cxnSpMk id="17" creationId="{C49DA8F6-BCC1-4447-B54C-57856834B94B}"/>
          </ac:cxnSpMkLst>
        </pc:cxnChg>
      </pc:sldChg>
      <pc:sldChg chg="addSp delSp modSp mod setBg">
        <pc:chgData name="Gemma Haywood" userId="S::gemma.haywood@glasgow.ac.uk::43302f40-4c9a-4632-b96b-30b71afdd790" providerId="AD" clId="Web-{B2C9E57D-CCE1-BE62-E18B-66692F9DC348}" dt="2021-07-27T15:29:08.478" v="101" actId="1076"/>
        <pc:sldMkLst>
          <pc:docMk/>
          <pc:sldMk cId="230484415" sldId="279"/>
        </pc:sldMkLst>
        <pc:spChg chg="del mod">
          <ac:chgData name="Gemma Haywood" userId="S::gemma.haywood@glasgow.ac.uk::43302f40-4c9a-4632-b96b-30b71afdd790" providerId="AD" clId="Web-{B2C9E57D-CCE1-BE62-E18B-66692F9DC348}" dt="2021-07-27T15:25:30.324" v="66"/>
          <ac:spMkLst>
            <pc:docMk/>
            <pc:sldMk cId="230484415" sldId="279"/>
            <ac:spMk id="2" creationId="{41AA516C-EE19-415A-BD80-650A9090B01F}"/>
          </ac:spMkLst>
        </pc:spChg>
        <pc:spChg chg="mod ord">
          <ac:chgData name="Gemma Haywood" userId="S::gemma.haywood@glasgow.ac.uk::43302f40-4c9a-4632-b96b-30b71afdd790" providerId="AD" clId="Web-{B2C9E57D-CCE1-BE62-E18B-66692F9DC348}" dt="2021-07-27T15:29:08.478" v="101" actId="1076"/>
          <ac:spMkLst>
            <pc:docMk/>
            <pc:sldMk cId="230484415" sldId="279"/>
            <ac:spMk id="3" creationId="{A3C04B01-2798-4433-968B-305F890A65FB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28:01.615" v="86"/>
          <ac:spMkLst>
            <pc:docMk/>
            <pc:sldMk cId="230484415" sldId="279"/>
            <ac:spMk id="10" creationId="{327D73B4-9F5C-4A64-A179-51B9500CB8B5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28:01.615" v="86"/>
          <ac:spMkLst>
            <pc:docMk/>
            <pc:sldMk cId="230484415" sldId="279"/>
            <ac:spMk id="12" creationId="{C1F06963-6374-4B48-844F-071A9BAAAE02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28:01.615" v="86"/>
          <ac:spMkLst>
            <pc:docMk/>
            <pc:sldMk cId="230484415" sldId="279"/>
            <ac:spMk id="14" creationId="{6CB927A4-E432-4310-9CD5-E89FF5063179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28:01.615" v="86"/>
          <ac:spMkLst>
            <pc:docMk/>
            <pc:sldMk cId="230484415" sldId="279"/>
            <ac:spMk id="16" creationId="{1453BF6C-B012-48B7-B4E8-6D7AC7C27D02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28:01.615" v="86"/>
          <ac:spMkLst>
            <pc:docMk/>
            <pc:sldMk cId="230484415" sldId="279"/>
            <ac:spMk id="18" creationId="{E3020543-B24B-4EC4-8FFC-8DD88EEA91A8}"/>
          </ac:spMkLst>
        </pc:spChg>
        <pc:picChg chg="add mod">
          <ac:chgData name="Gemma Haywood" userId="S::gemma.haywood@glasgow.ac.uk::43302f40-4c9a-4632-b96b-30b71afdd790" providerId="AD" clId="Web-{B2C9E57D-CCE1-BE62-E18B-66692F9DC348}" dt="2021-07-27T15:28:01.615" v="86"/>
          <ac:picMkLst>
            <pc:docMk/>
            <pc:sldMk cId="230484415" sldId="279"/>
            <ac:picMk id="5" creationId="{EB6ED101-B81A-4C1B-9691-752E2CBD551B}"/>
          </ac:picMkLst>
        </pc:picChg>
        <pc:cxnChg chg="add">
          <ac:chgData name="Gemma Haywood" userId="S::gemma.haywood@glasgow.ac.uk::43302f40-4c9a-4632-b96b-30b71afdd790" providerId="AD" clId="Web-{B2C9E57D-CCE1-BE62-E18B-66692F9DC348}" dt="2021-07-27T15:28:01.615" v="86"/>
          <ac:cxnSpMkLst>
            <pc:docMk/>
            <pc:sldMk cId="230484415" sldId="279"/>
            <ac:cxnSpMk id="20" creationId="{C49DA8F6-BCC1-4447-B54C-57856834B94B}"/>
          </ac:cxnSpMkLst>
        </pc:cxnChg>
      </pc:sldChg>
      <pc:sldChg chg="addSp modSp mod setBg">
        <pc:chgData name="Gemma Haywood" userId="S::gemma.haywood@glasgow.ac.uk::43302f40-4c9a-4632-b96b-30b71afdd790" providerId="AD" clId="Web-{B2C9E57D-CCE1-BE62-E18B-66692F9DC348}" dt="2021-07-27T15:03:21.668" v="2"/>
        <pc:sldMkLst>
          <pc:docMk/>
          <pc:sldMk cId="312468421" sldId="280"/>
        </pc:sldMkLst>
        <pc:spChg chg="mod">
          <ac:chgData name="Gemma Haywood" userId="S::gemma.haywood@glasgow.ac.uk::43302f40-4c9a-4632-b96b-30b71afdd790" providerId="AD" clId="Web-{B2C9E57D-CCE1-BE62-E18B-66692F9DC348}" dt="2021-07-27T15:03:16.762" v="1"/>
          <ac:spMkLst>
            <pc:docMk/>
            <pc:sldMk cId="312468421" sldId="280"/>
            <ac:spMk id="2" creationId="{3A27A3E5-C205-47EB-A8A8-EC30116EFECB}"/>
          </ac:spMkLst>
        </pc:spChg>
        <pc:spChg chg="mod ord">
          <ac:chgData name="Gemma Haywood" userId="S::gemma.haywood@glasgow.ac.uk::43302f40-4c9a-4632-b96b-30b71afdd790" providerId="AD" clId="Web-{B2C9E57D-CCE1-BE62-E18B-66692F9DC348}" dt="2021-07-27T15:03:16.762" v="1"/>
          <ac:spMkLst>
            <pc:docMk/>
            <pc:sldMk cId="312468421" sldId="280"/>
            <ac:spMk id="3" creationId="{CD02D037-0558-4D63-8B13-4C03E19BB8CB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03:16.762" v="1"/>
          <ac:spMkLst>
            <pc:docMk/>
            <pc:sldMk cId="312468421" sldId="280"/>
            <ac:spMk id="9" creationId="{A2679492-7988-4050-9056-542444452411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03:16.762" v="1"/>
          <ac:spMkLst>
            <pc:docMk/>
            <pc:sldMk cId="312468421" sldId="280"/>
            <ac:spMk id="11" creationId="{B091B163-7D61-4891-ABCF-5C13D9C418D0}"/>
          </ac:spMkLst>
        </pc:spChg>
        <pc:picChg chg="add mod">
          <ac:chgData name="Gemma Haywood" userId="S::gemma.haywood@glasgow.ac.uk::43302f40-4c9a-4632-b96b-30b71afdd790" providerId="AD" clId="Web-{B2C9E57D-CCE1-BE62-E18B-66692F9DC348}" dt="2021-07-27T15:03:21.668" v="2"/>
          <ac:picMkLst>
            <pc:docMk/>
            <pc:sldMk cId="312468421" sldId="280"/>
            <ac:picMk id="4" creationId="{BE8E36A9-F20E-4A03-9E68-C07123406801}"/>
          </ac:picMkLst>
        </pc:picChg>
        <pc:cxnChg chg="add">
          <ac:chgData name="Gemma Haywood" userId="S::gemma.haywood@glasgow.ac.uk::43302f40-4c9a-4632-b96b-30b71afdd790" providerId="AD" clId="Web-{B2C9E57D-CCE1-BE62-E18B-66692F9DC348}" dt="2021-07-27T15:03:16.762" v="1"/>
          <ac:cxnSpMkLst>
            <pc:docMk/>
            <pc:sldMk cId="312468421" sldId="280"/>
            <ac:cxnSpMk id="13" creationId="{C49DA8F6-BCC1-4447-B54C-57856834B94B}"/>
          </ac:cxnSpMkLst>
        </pc:cxnChg>
      </pc:sldChg>
      <pc:sldChg chg="modSp del">
        <pc:chgData name="Gemma Haywood" userId="S::gemma.haywood@glasgow.ac.uk::43302f40-4c9a-4632-b96b-30b71afdd790" providerId="AD" clId="Web-{B2C9E57D-CCE1-BE62-E18B-66692F9DC348}" dt="2021-07-27T15:32:13.614" v="128"/>
        <pc:sldMkLst>
          <pc:docMk/>
          <pc:sldMk cId="4034701911" sldId="287"/>
        </pc:sldMkLst>
        <pc:spChg chg="mod">
          <ac:chgData name="Gemma Haywood" userId="S::gemma.haywood@glasgow.ac.uk::43302f40-4c9a-4632-b96b-30b71afdd790" providerId="AD" clId="Web-{B2C9E57D-CCE1-BE62-E18B-66692F9DC348}" dt="2021-07-27T15:32:03.426" v="126" actId="20577"/>
          <ac:spMkLst>
            <pc:docMk/>
            <pc:sldMk cId="4034701911" sldId="287"/>
            <ac:spMk id="2" creationId="{0D511EB9-6789-4302-A134-94B0A0B3A71E}"/>
          </ac:spMkLst>
        </pc:spChg>
      </pc:sldChg>
      <pc:sldChg chg="modSp del">
        <pc:chgData name="Gemma Haywood" userId="S::gemma.haywood@glasgow.ac.uk::43302f40-4c9a-4632-b96b-30b71afdd790" providerId="AD" clId="Web-{B2C9E57D-CCE1-BE62-E18B-66692F9DC348}" dt="2021-07-27T15:32:56.585" v="135"/>
        <pc:sldMkLst>
          <pc:docMk/>
          <pc:sldMk cId="2847447852" sldId="290"/>
        </pc:sldMkLst>
        <pc:spChg chg="mod">
          <ac:chgData name="Gemma Haywood" userId="S::gemma.haywood@glasgow.ac.uk::43302f40-4c9a-4632-b96b-30b71afdd790" providerId="AD" clId="Web-{B2C9E57D-CCE1-BE62-E18B-66692F9DC348}" dt="2021-07-27T15:31:07.954" v="122" actId="1076"/>
          <ac:spMkLst>
            <pc:docMk/>
            <pc:sldMk cId="2847447852" sldId="290"/>
            <ac:spMk id="2" creationId="{61428ACE-EC95-48A2-933B-E1269D3FD623}"/>
          </ac:spMkLst>
        </pc:spChg>
      </pc:sldChg>
      <pc:sldChg chg="addSp delSp modSp mod setBg addAnim delAnim modAnim">
        <pc:chgData name="Gemma Haywood" userId="S::gemma.haywood@glasgow.ac.uk::43302f40-4c9a-4632-b96b-30b71afdd790" providerId="AD" clId="Web-{B2C9E57D-CCE1-BE62-E18B-66692F9DC348}" dt="2021-07-27T15:43:51.514" v="197"/>
        <pc:sldMkLst>
          <pc:docMk/>
          <pc:sldMk cId="2146932806" sldId="291"/>
        </pc:sldMkLst>
        <pc:spChg chg="mod">
          <ac:chgData name="Gemma Haywood" userId="S::gemma.haywood@glasgow.ac.uk::43302f40-4c9a-4632-b96b-30b71afdd790" providerId="AD" clId="Web-{B2C9E57D-CCE1-BE62-E18B-66692F9DC348}" dt="2021-07-27T15:34:50.326" v="143"/>
          <ac:spMkLst>
            <pc:docMk/>
            <pc:sldMk cId="2146932806" sldId="291"/>
            <ac:spMk id="2" creationId="{6178FBED-631F-4AF5-A9B6-1F8A734DB4CD}"/>
          </ac:spMkLst>
        </pc:spChg>
        <pc:spChg chg="mod ord">
          <ac:chgData name="Gemma Haywood" userId="S::gemma.haywood@glasgow.ac.uk::43302f40-4c9a-4632-b96b-30b71afdd790" providerId="AD" clId="Web-{B2C9E57D-CCE1-BE62-E18B-66692F9DC348}" dt="2021-07-27T15:34:50.326" v="143"/>
          <ac:spMkLst>
            <pc:docMk/>
            <pc:sldMk cId="2146932806" sldId="291"/>
            <ac:spMk id="3" creationId="{BDB6FFB9-50AC-48DB-B3FB-15DBE6D3A6F8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34:15.699" v="140"/>
          <ac:spMkLst>
            <pc:docMk/>
            <pc:sldMk cId="2146932806" sldId="291"/>
            <ac:spMk id="8" creationId="{A2679492-7988-4050-9056-542444452411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4:50.326" v="143"/>
          <ac:spMkLst>
            <pc:docMk/>
            <pc:sldMk cId="2146932806" sldId="291"/>
            <ac:spMk id="9" creationId="{A2679492-7988-4050-9056-542444452411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34:15.699" v="140"/>
          <ac:spMkLst>
            <pc:docMk/>
            <pc:sldMk cId="2146932806" sldId="291"/>
            <ac:spMk id="10" creationId="{B091B163-7D61-4891-ABCF-5C13D9C418D0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4:50.326" v="143"/>
          <ac:spMkLst>
            <pc:docMk/>
            <pc:sldMk cId="2146932806" sldId="291"/>
            <ac:spMk id="11" creationId="{B091B163-7D61-4891-ABCF-5C13D9C418D0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34:15.699" v="140"/>
          <ac:spMkLst>
            <pc:docMk/>
            <pc:sldMk cId="2146932806" sldId="291"/>
            <ac:spMk id="12" creationId="{6CB927A4-E432-4310-9CD5-E89FF5063179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34:15.699" v="140"/>
          <ac:spMkLst>
            <pc:docMk/>
            <pc:sldMk cId="2146932806" sldId="291"/>
            <ac:spMk id="14" creationId="{E3020543-B24B-4EC4-8FFC-8DD88EEA91A8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34:15.699" v="140"/>
          <ac:spMkLst>
            <pc:docMk/>
            <pc:sldMk cId="2146932806" sldId="291"/>
            <ac:spMk id="16" creationId="{1453BF6C-B012-48B7-B4E8-6D7AC7C27D02}"/>
          </ac:spMkLst>
        </pc:spChg>
        <pc:picChg chg="add mod">
          <ac:chgData name="Gemma Haywood" userId="S::gemma.haywood@glasgow.ac.uk::43302f40-4c9a-4632-b96b-30b71afdd790" providerId="AD" clId="Web-{B2C9E57D-CCE1-BE62-E18B-66692F9DC348}" dt="2021-07-27T15:34:50.326" v="143"/>
          <ac:picMkLst>
            <pc:docMk/>
            <pc:sldMk cId="2146932806" sldId="291"/>
            <ac:picMk id="4" creationId="{44C5804B-13F0-4DAB-A804-398021815817}"/>
          </ac:picMkLst>
        </pc:picChg>
        <pc:picChg chg="add del mod">
          <ac:chgData name="Gemma Haywood" userId="S::gemma.haywood@glasgow.ac.uk::43302f40-4c9a-4632-b96b-30b71afdd790" providerId="AD" clId="Web-{B2C9E57D-CCE1-BE62-E18B-66692F9DC348}" dt="2021-07-27T15:35:15.718" v="145"/>
          <ac:picMkLst>
            <pc:docMk/>
            <pc:sldMk cId="2146932806" sldId="291"/>
            <ac:picMk id="5" creationId="{29FEAE47-ABCB-46A8-BC6D-02816D5AF931}"/>
          </ac:picMkLst>
        </pc:picChg>
        <pc:cxnChg chg="add">
          <ac:chgData name="Gemma Haywood" userId="S::gemma.haywood@glasgow.ac.uk::43302f40-4c9a-4632-b96b-30b71afdd790" providerId="AD" clId="Web-{B2C9E57D-CCE1-BE62-E18B-66692F9DC348}" dt="2021-07-27T15:34:50.326" v="143"/>
          <ac:cxnSpMkLst>
            <pc:docMk/>
            <pc:sldMk cId="2146932806" sldId="291"/>
            <ac:cxnSpMk id="13" creationId="{C49DA8F6-BCC1-4447-B54C-57856834B94B}"/>
          </ac:cxnSpMkLst>
        </pc:cxnChg>
        <pc:cxnChg chg="add del">
          <ac:chgData name="Gemma Haywood" userId="S::gemma.haywood@glasgow.ac.uk::43302f40-4c9a-4632-b96b-30b71afdd790" providerId="AD" clId="Web-{B2C9E57D-CCE1-BE62-E18B-66692F9DC348}" dt="2021-07-27T15:34:15.699" v="140"/>
          <ac:cxnSpMkLst>
            <pc:docMk/>
            <pc:sldMk cId="2146932806" sldId="291"/>
            <ac:cxnSpMk id="18" creationId="{C49DA8F6-BCC1-4447-B54C-57856834B94B}"/>
          </ac:cxnSpMkLst>
        </pc:cxnChg>
      </pc:sldChg>
      <pc:sldChg chg="addSp delSp modSp mod setBg addAnim delAnim modAnim">
        <pc:chgData name="Gemma Haywood" userId="S::gemma.haywood@glasgow.ac.uk::43302f40-4c9a-4632-b96b-30b71afdd790" providerId="AD" clId="Web-{B2C9E57D-CCE1-BE62-E18B-66692F9DC348}" dt="2021-07-27T15:43:59.968" v="200"/>
        <pc:sldMkLst>
          <pc:docMk/>
          <pc:sldMk cId="515715000" sldId="292"/>
        </pc:sldMkLst>
        <pc:spChg chg="mod">
          <ac:chgData name="Gemma Haywood" userId="S::gemma.haywood@glasgow.ac.uk::43302f40-4c9a-4632-b96b-30b71afdd790" providerId="AD" clId="Web-{B2C9E57D-CCE1-BE62-E18B-66692F9DC348}" dt="2021-07-27T15:35:49.283" v="147"/>
          <ac:spMkLst>
            <pc:docMk/>
            <pc:sldMk cId="515715000" sldId="292"/>
            <ac:spMk id="2" creationId="{41AA516C-EE19-415A-BD80-650A9090B01F}"/>
          </ac:spMkLst>
        </pc:spChg>
        <pc:spChg chg="mod ord">
          <ac:chgData name="Gemma Haywood" userId="S::gemma.haywood@glasgow.ac.uk::43302f40-4c9a-4632-b96b-30b71afdd790" providerId="AD" clId="Web-{B2C9E57D-CCE1-BE62-E18B-66692F9DC348}" dt="2021-07-27T15:35:49.283" v="147"/>
          <ac:spMkLst>
            <pc:docMk/>
            <pc:sldMk cId="515715000" sldId="292"/>
            <ac:spMk id="3" creationId="{A3C04B01-2798-4433-968B-305F890A65FB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34:13.605" v="139"/>
          <ac:spMkLst>
            <pc:docMk/>
            <pc:sldMk cId="515715000" sldId="292"/>
            <ac:spMk id="8" creationId="{A2679492-7988-4050-9056-542444452411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5:49.283" v="147"/>
          <ac:spMkLst>
            <pc:docMk/>
            <pc:sldMk cId="515715000" sldId="292"/>
            <ac:spMk id="9" creationId="{A2679492-7988-4050-9056-542444452411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34:13.605" v="139"/>
          <ac:spMkLst>
            <pc:docMk/>
            <pc:sldMk cId="515715000" sldId="292"/>
            <ac:spMk id="10" creationId="{B091B163-7D61-4891-ABCF-5C13D9C418D0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5:49.283" v="147"/>
          <ac:spMkLst>
            <pc:docMk/>
            <pc:sldMk cId="515715000" sldId="292"/>
            <ac:spMk id="11" creationId="{B091B163-7D61-4891-ABCF-5C13D9C418D0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34:13.605" v="139"/>
          <ac:spMkLst>
            <pc:docMk/>
            <pc:sldMk cId="515715000" sldId="292"/>
            <ac:spMk id="12" creationId="{6CB927A4-E432-4310-9CD5-E89FF5063179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34:13.605" v="139"/>
          <ac:spMkLst>
            <pc:docMk/>
            <pc:sldMk cId="515715000" sldId="292"/>
            <ac:spMk id="14" creationId="{E3020543-B24B-4EC4-8FFC-8DD88EEA91A8}"/>
          </ac:spMkLst>
        </pc:spChg>
        <pc:spChg chg="add del">
          <ac:chgData name="Gemma Haywood" userId="S::gemma.haywood@glasgow.ac.uk::43302f40-4c9a-4632-b96b-30b71afdd790" providerId="AD" clId="Web-{B2C9E57D-CCE1-BE62-E18B-66692F9DC348}" dt="2021-07-27T15:34:13.605" v="139"/>
          <ac:spMkLst>
            <pc:docMk/>
            <pc:sldMk cId="515715000" sldId="292"/>
            <ac:spMk id="16" creationId="{1453BF6C-B012-48B7-B4E8-6D7AC7C27D02}"/>
          </ac:spMkLst>
        </pc:spChg>
        <pc:picChg chg="add mod">
          <ac:chgData name="Gemma Haywood" userId="S::gemma.haywood@glasgow.ac.uk::43302f40-4c9a-4632-b96b-30b71afdd790" providerId="AD" clId="Web-{B2C9E57D-CCE1-BE62-E18B-66692F9DC348}" dt="2021-07-27T15:35:52.236" v="148"/>
          <ac:picMkLst>
            <pc:docMk/>
            <pc:sldMk cId="515715000" sldId="292"/>
            <ac:picMk id="4" creationId="{2D1777C6-C0EE-46F1-82F6-1C7B748602CF}"/>
          </ac:picMkLst>
        </pc:picChg>
        <pc:cxnChg chg="add">
          <ac:chgData name="Gemma Haywood" userId="S::gemma.haywood@glasgow.ac.uk::43302f40-4c9a-4632-b96b-30b71afdd790" providerId="AD" clId="Web-{B2C9E57D-CCE1-BE62-E18B-66692F9DC348}" dt="2021-07-27T15:35:49.283" v="147"/>
          <ac:cxnSpMkLst>
            <pc:docMk/>
            <pc:sldMk cId="515715000" sldId="292"/>
            <ac:cxnSpMk id="13" creationId="{C49DA8F6-BCC1-4447-B54C-57856834B94B}"/>
          </ac:cxnSpMkLst>
        </pc:cxnChg>
        <pc:cxnChg chg="add del">
          <ac:chgData name="Gemma Haywood" userId="S::gemma.haywood@glasgow.ac.uk::43302f40-4c9a-4632-b96b-30b71afdd790" providerId="AD" clId="Web-{B2C9E57D-CCE1-BE62-E18B-66692F9DC348}" dt="2021-07-27T15:34:13.605" v="139"/>
          <ac:cxnSpMkLst>
            <pc:docMk/>
            <pc:sldMk cId="515715000" sldId="292"/>
            <ac:cxnSpMk id="18" creationId="{C49DA8F6-BCC1-4447-B54C-57856834B94B}"/>
          </ac:cxnSpMkLst>
        </pc:cxnChg>
      </pc:sldChg>
      <pc:sldChg chg="addSp delSp modSp mod setBg">
        <pc:chgData name="Gemma Haywood" userId="S::gemma.haywood@glasgow.ac.uk::43302f40-4c9a-4632-b96b-30b71afdd790" providerId="AD" clId="Web-{B2C9E57D-CCE1-BE62-E18B-66692F9DC348}" dt="2021-07-27T15:37:22.913" v="167" actId="1076"/>
        <pc:sldMkLst>
          <pc:docMk/>
          <pc:sldMk cId="3419167631" sldId="293"/>
        </pc:sldMkLst>
        <pc:spChg chg="mod">
          <ac:chgData name="Gemma Haywood" userId="S::gemma.haywood@glasgow.ac.uk::43302f40-4c9a-4632-b96b-30b71afdd790" providerId="AD" clId="Web-{B2C9E57D-CCE1-BE62-E18B-66692F9DC348}" dt="2021-07-27T15:37:22.913" v="167" actId="1076"/>
          <ac:spMkLst>
            <pc:docMk/>
            <pc:sldMk cId="3419167631" sldId="293"/>
            <ac:spMk id="2" creationId="{E453E0BA-6C5E-41DD-854A-406DB493D502}"/>
          </ac:spMkLst>
        </pc:spChg>
        <pc:spChg chg="mod">
          <ac:chgData name="Gemma Haywood" userId="S::gemma.haywood@glasgow.ac.uk::43302f40-4c9a-4632-b96b-30b71afdd790" providerId="AD" clId="Web-{B2C9E57D-CCE1-BE62-E18B-66692F9DC348}" dt="2021-07-27T15:37:18.913" v="166" actId="20577"/>
          <ac:spMkLst>
            <pc:docMk/>
            <pc:sldMk cId="3419167631" sldId="293"/>
            <ac:spMk id="3" creationId="{6576559F-746E-4B28-BE85-DCA9CDCC2AE6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7:08.319" v="151"/>
          <ac:spMkLst>
            <pc:docMk/>
            <pc:sldMk cId="3419167631" sldId="293"/>
            <ac:spMk id="12" creationId="{EFA9B6C6-A247-48A8-9A1C-1E36FA9456B5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7:08.319" v="151"/>
          <ac:spMkLst>
            <pc:docMk/>
            <pc:sldMk cId="3419167631" sldId="293"/>
            <ac:spMk id="14" creationId="{C5CB530E-515E-412C-9DF1-5F8FFBD6F383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7:08.319" v="151"/>
          <ac:spMkLst>
            <pc:docMk/>
            <pc:sldMk cId="3419167631" sldId="293"/>
            <ac:spMk id="16" creationId="{712D4376-A578-4FF1-94FC-245E7A6A489F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7:08.319" v="151"/>
          <ac:spMkLst>
            <pc:docMk/>
            <pc:sldMk cId="3419167631" sldId="293"/>
            <ac:spMk id="18" creationId="{AEA7509D-F04F-40CB-A0B3-EEF16499CC9F}"/>
          </ac:spMkLst>
        </pc:spChg>
        <pc:picChg chg="mod ord">
          <ac:chgData name="Gemma Haywood" userId="S::gemma.haywood@glasgow.ac.uk::43302f40-4c9a-4632-b96b-30b71afdd790" providerId="AD" clId="Web-{B2C9E57D-CCE1-BE62-E18B-66692F9DC348}" dt="2021-07-27T15:37:08.319" v="151"/>
          <ac:picMkLst>
            <pc:docMk/>
            <pc:sldMk cId="3419167631" sldId="293"/>
            <ac:picMk id="4" creationId="{CE8AE5B0-33F8-4EE4-8137-9223FF2A2FB9}"/>
          </ac:picMkLst>
        </pc:picChg>
        <pc:picChg chg="mod ord">
          <ac:chgData name="Gemma Haywood" userId="S::gemma.haywood@glasgow.ac.uk::43302f40-4c9a-4632-b96b-30b71afdd790" providerId="AD" clId="Web-{B2C9E57D-CCE1-BE62-E18B-66692F9DC348}" dt="2021-07-27T15:37:08.319" v="151"/>
          <ac:picMkLst>
            <pc:docMk/>
            <pc:sldMk cId="3419167631" sldId="293"/>
            <ac:picMk id="5" creationId="{B190D4AB-3BE6-4C95-AF29-6FE05D33C4B0}"/>
          </ac:picMkLst>
        </pc:picChg>
        <pc:picChg chg="add del mod">
          <ac:chgData name="Gemma Haywood" userId="S::gemma.haywood@glasgow.ac.uk::43302f40-4c9a-4632-b96b-30b71afdd790" providerId="AD" clId="Web-{B2C9E57D-CCE1-BE62-E18B-66692F9DC348}" dt="2021-07-27T15:37:01.225" v="150"/>
          <ac:picMkLst>
            <pc:docMk/>
            <pc:sldMk cId="3419167631" sldId="293"/>
            <ac:picMk id="6" creationId="{795FBE94-DEE8-455A-93CF-59B1C8704DB2}"/>
          </ac:picMkLst>
        </pc:picChg>
        <pc:cxnChg chg="add">
          <ac:chgData name="Gemma Haywood" userId="S::gemma.haywood@glasgow.ac.uk::43302f40-4c9a-4632-b96b-30b71afdd790" providerId="AD" clId="Web-{B2C9E57D-CCE1-BE62-E18B-66692F9DC348}" dt="2021-07-27T15:37:08.319" v="151"/>
          <ac:cxnSpMkLst>
            <pc:docMk/>
            <pc:sldMk cId="3419167631" sldId="293"/>
            <ac:cxnSpMk id="10" creationId="{D1B787A8-0D67-4B7E-9B48-86BD906AB6B5}"/>
          </ac:cxnSpMkLst>
        </pc:cxnChg>
        <pc:cxnChg chg="add">
          <ac:chgData name="Gemma Haywood" userId="S::gemma.haywood@glasgow.ac.uk::43302f40-4c9a-4632-b96b-30b71afdd790" providerId="AD" clId="Web-{B2C9E57D-CCE1-BE62-E18B-66692F9DC348}" dt="2021-07-27T15:37:08.319" v="151"/>
          <ac:cxnSpMkLst>
            <pc:docMk/>
            <pc:sldMk cId="3419167631" sldId="293"/>
            <ac:cxnSpMk id="20" creationId="{56020367-4FD5-4596-8E10-C5F095CD8DBF}"/>
          </ac:cxnSpMkLst>
        </pc:cxnChg>
      </pc:sldChg>
      <pc:sldChg chg="addSp modSp mod setBg">
        <pc:chgData name="Gemma Haywood" userId="S::gemma.haywood@glasgow.ac.uk::43302f40-4c9a-4632-b96b-30b71afdd790" providerId="AD" clId="Web-{B2C9E57D-CCE1-BE62-E18B-66692F9DC348}" dt="2021-07-27T15:37:59.962" v="170"/>
        <pc:sldMkLst>
          <pc:docMk/>
          <pc:sldMk cId="4279962943" sldId="294"/>
        </pc:sldMkLst>
        <pc:spChg chg="mod">
          <ac:chgData name="Gemma Haywood" userId="S::gemma.haywood@glasgow.ac.uk::43302f40-4c9a-4632-b96b-30b71afdd790" providerId="AD" clId="Web-{B2C9E57D-CCE1-BE62-E18B-66692F9DC348}" dt="2021-07-27T15:37:51.509" v="169"/>
          <ac:spMkLst>
            <pc:docMk/>
            <pc:sldMk cId="4279962943" sldId="294"/>
            <ac:spMk id="2" creationId="{0D511EB9-6789-4302-A134-94B0A0B3A71E}"/>
          </ac:spMkLst>
        </pc:spChg>
        <pc:spChg chg="mod ord">
          <ac:chgData name="Gemma Haywood" userId="S::gemma.haywood@glasgow.ac.uk::43302f40-4c9a-4632-b96b-30b71afdd790" providerId="AD" clId="Web-{B2C9E57D-CCE1-BE62-E18B-66692F9DC348}" dt="2021-07-27T15:37:51.509" v="169"/>
          <ac:spMkLst>
            <pc:docMk/>
            <pc:sldMk cId="4279962943" sldId="294"/>
            <ac:spMk id="3" creationId="{0224F94D-5F8C-4C5B-B6A3-7A8E77F67336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7:51.509" v="169"/>
          <ac:spMkLst>
            <pc:docMk/>
            <pc:sldMk cId="4279962943" sldId="294"/>
            <ac:spMk id="9" creationId="{A2679492-7988-4050-9056-542444452411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7:51.509" v="169"/>
          <ac:spMkLst>
            <pc:docMk/>
            <pc:sldMk cId="4279962943" sldId="294"/>
            <ac:spMk id="11" creationId="{B091B163-7D61-4891-ABCF-5C13D9C418D0}"/>
          </ac:spMkLst>
        </pc:spChg>
        <pc:picChg chg="add mod">
          <ac:chgData name="Gemma Haywood" userId="S::gemma.haywood@glasgow.ac.uk::43302f40-4c9a-4632-b96b-30b71afdd790" providerId="AD" clId="Web-{B2C9E57D-CCE1-BE62-E18B-66692F9DC348}" dt="2021-07-27T15:37:59.962" v="170"/>
          <ac:picMkLst>
            <pc:docMk/>
            <pc:sldMk cId="4279962943" sldId="294"/>
            <ac:picMk id="4" creationId="{C9E87EE1-F0CC-4804-8D3B-0D7944C0025E}"/>
          </ac:picMkLst>
        </pc:picChg>
        <pc:cxnChg chg="add">
          <ac:chgData name="Gemma Haywood" userId="S::gemma.haywood@glasgow.ac.uk::43302f40-4c9a-4632-b96b-30b71afdd790" providerId="AD" clId="Web-{B2C9E57D-CCE1-BE62-E18B-66692F9DC348}" dt="2021-07-27T15:37:51.509" v="169"/>
          <ac:cxnSpMkLst>
            <pc:docMk/>
            <pc:sldMk cId="4279962943" sldId="294"/>
            <ac:cxnSpMk id="13" creationId="{C49DA8F6-BCC1-4447-B54C-57856834B94B}"/>
          </ac:cxnSpMkLst>
        </pc:cxnChg>
      </pc:sldChg>
      <pc:sldChg chg="addSp delSp modSp mod setBg">
        <pc:chgData name="Gemma Haywood" userId="S::gemma.haywood@glasgow.ac.uk::43302f40-4c9a-4632-b96b-30b71afdd790" providerId="AD" clId="Web-{B2C9E57D-CCE1-BE62-E18B-66692F9DC348}" dt="2021-07-27T15:39:55.235" v="180" actId="1076"/>
        <pc:sldMkLst>
          <pc:docMk/>
          <pc:sldMk cId="1670906228" sldId="295"/>
        </pc:sldMkLst>
        <pc:spChg chg="mod ord">
          <ac:chgData name="Gemma Haywood" userId="S::gemma.haywood@glasgow.ac.uk::43302f40-4c9a-4632-b96b-30b71afdd790" providerId="AD" clId="Web-{B2C9E57D-CCE1-BE62-E18B-66692F9DC348}" dt="2021-07-27T15:39:55.235" v="180" actId="1076"/>
          <ac:spMkLst>
            <pc:docMk/>
            <pc:sldMk cId="1670906228" sldId="295"/>
            <ac:spMk id="2" creationId="{71FF81FC-28C2-4D6E-AC8B-9C57028E977D}"/>
          </ac:spMkLst>
        </pc:spChg>
        <pc:spChg chg="del mod ord">
          <ac:chgData name="Gemma Haywood" userId="S::gemma.haywood@glasgow.ac.uk::43302f40-4c9a-4632-b96b-30b71afdd790" providerId="AD" clId="Web-{B2C9E57D-CCE1-BE62-E18B-66692F9DC348}" dt="2021-07-27T15:39:46.828" v="178"/>
          <ac:spMkLst>
            <pc:docMk/>
            <pc:sldMk cId="1670906228" sldId="295"/>
            <ac:spMk id="3" creationId="{BB448E69-5A52-401F-A9E6-2E246527CC65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9:40.375" v="175"/>
          <ac:spMkLst>
            <pc:docMk/>
            <pc:sldMk cId="1670906228" sldId="295"/>
            <ac:spMk id="12" creationId="{EFA9B6C6-A247-48A8-9A1C-1E36FA9456B5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9:40.375" v="175"/>
          <ac:spMkLst>
            <pc:docMk/>
            <pc:sldMk cId="1670906228" sldId="295"/>
            <ac:spMk id="14" creationId="{C5CB530E-515E-412C-9DF1-5F8FFBD6F383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9:40.375" v="175"/>
          <ac:spMkLst>
            <pc:docMk/>
            <pc:sldMk cId="1670906228" sldId="295"/>
            <ac:spMk id="16" creationId="{712D4376-A578-4FF1-94FC-245E7A6A489F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39:40.375" v="175"/>
          <ac:spMkLst>
            <pc:docMk/>
            <pc:sldMk cId="1670906228" sldId="295"/>
            <ac:spMk id="18" creationId="{AEA7509D-F04F-40CB-A0B3-EEF16499CC9F}"/>
          </ac:spMkLst>
        </pc:spChg>
        <pc:picChg chg="mod">
          <ac:chgData name="Gemma Haywood" userId="S::gemma.haywood@glasgow.ac.uk::43302f40-4c9a-4632-b96b-30b71afdd790" providerId="AD" clId="Web-{B2C9E57D-CCE1-BE62-E18B-66692F9DC348}" dt="2021-07-27T15:39:40.375" v="175"/>
          <ac:picMkLst>
            <pc:docMk/>
            <pc:sldMk cId="1670906228" sldId="295"/>
            <ac:picMk id="4" creationId="{1558AE45-3F58-47F4-8986-97823AEF442A}"/>
          </ac:picMkLst>
        </pc:picChg>
        <pc:picChg chg="mod">
          <ac:chgData name="Gemma Haywood" userId="S::gemma.haywood@glasgow.ac.uk::43302f40-4c9a-4632-b96b-30b71afdd790" providerId="AD" clId="Web-{B2C9E57D-CCE1-BE62-E18B-66692F9DC348}" dt="2021-07-27T15:39:40.375" v="175"/>
          <ac:picMkLst>
            <pc:docMk/>
            <pc:sldMk cId="1670906228" sldId="295"/>
            <ac:picMk id="5" creationId="{A2523223-C3F5-4DAB-A11B-C262B4B2A4BE}"/>
          </ac:picMkLst>
        </pc:picChg>
        <pc:cxnChg chg="add">
          <ac:chgData name="Gemma Haywood" userId="S::gemma.haywood@glasgow.ac.uk::43302f40-4c9a-4632-b96b-30b71afdd790" providerId="AD" clId="Web-{B2C9E57D-CCE1-BE62-E18B-66692F9DC348}" dt="2021-07-27T15:39:40.375" v="175"/>
          <ac:cxnSpMkLst>
            <pc:docMk/>
            <pc:sldMk cId="1670906228" sldId="295"/>
            <ac:cxnSpMk id="10" creationId="{D1B787A8-0D67-4B7E-9B48-86BD906AB6B5}"/>
          </ac:cxnSpMkLst>
        </pc:cxnChg>
        <pc:cxnChg chg="add">
          <ac:chgData name="Gemma Haywood" userId="S::gemma.haywood@glasgow.ac.uk::43302f40-4c9a-4632-b96b-30b71afdd790" providerId="AD" clId="Web-{B2C9E57D-CCE1-BE62-E18B-66692F9DC348}" dt="2021-07-27T15:39:40.375" v="175"/>
          <ac:cxnSpMkLst>
            <pc:docMk/>
            <pc:sldMk cId="1670906228" sldId="295"/>
            <ac:cxnSpMk id="20" creationId="{56020367-4FD5-4596-8E10-C5F095CD8DBF}"/>
          </ac:cxnSpMkLst>
        </pc:cxnChg>
      </pc:sldChg>
      <pc:sldChg chg="addSp modSp mod setBg">
        <pc:chgData name="Gemma Haywood" userId="S::gemma.haywood@glasgow.ac.uk::43302f40-4c9a-4632-b96b-30b71afdd790" providerId="AD" clId="Web-{B2C9E57D-CCE1-BE62-E18B-66692F9DC348}" dt="2021-07-27T15:40:09.892" v="182"/>
        <pc:sldMkLst>
          <pc:docMk/>
          <pc:sldMk cId="4106966053" sldId="296"/>
        </pc:sldMkLst>
        <pc:spChg chg="mod">
          <ac:chgData name="Gemma Haywood" userId="S::gemma.haywood@glasgow.ac.uk::43302f40-4c9a-4632-b96b-30b71afdd790" providerId="AD" clId="Web-{B2C9E57D-CCE1-BE62-E18B-66692F9DC348}" dt="2021-07-27T15:40:09.892" v="182"/>
          <ac:spMkLst>
            <pc:docMk/>
            <pc:sldMk cId="4106966053" sldId="296"/>
            <ac:spMk id="2" creationId="{0D511EB9-6789-4302-A134-94B0A0B3A71E}"/>
          </ac:spMkLst>
        </pc:spChg>
        <pc:spChg chg="mod ord">
          <ac:chgData name="Gemma Haywood" userId="S::gemma.haywood@glasgow.ac.uk::43302f40-4c9a-4632-b96b-30b71afdd790" providerId="AD" clId="Web-{B2C9E57D-CCE1-BE62-E18B-66692F9DC348}" dt="2021-07-27T15:40:09.892" v="182"/>
          <ac:spMkLst>
            <pc:docMk/>
            <pc:sldMk cId="4106966053" sldId="296"/>
            <ac:spMk id="3" creationId="{5E3A1C95-5EFF-43C2-BD45-A5A5DA821DDE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40:09.892" v="182"/>
          <ac:spMkLst>
            <pc:docMk/>
            <pc:sldMk cId="4106966053" sldId="296"/>
            <ac:spMk id="10" creationId="{A2679492-7988-4050-9056-542444452411}"/>
          </ac:spMkLst>
        </pc:spChg>
        <pc:spChg chg="add">
          <ac:chgData name="Gemma Haywood" userId="S::gemma.haywood@glasgow.ac.uk::43302f40-4c9a-4632-b96b-30b71afdd790" providerId="AD" clId="Web-{B2C9E57D-CCE1-BE62-E18B-66692F9DC348}" dt="2021-07-27T15:40:09.892" v="182"/>
          <ac:spMkLst>
            <pc:docMk/>
            <pc:sldMk cId="4106966053" sldId="296"/>
            <ac:spMk id="12" creationId="{B091B163-7D61-4891-ABCF-5C13D9C418D0}"/>
          </ac:spMkLst>
        </pc:spChg>
        <pc:picChg chg="add">
          <ac:chgData name="Gemma Haywood" userId="S::gemma.haywood@glasgow.ac.uk::43302f40-4c9a-4632-b96b-30b71afdd790" providerId="AD" clId="Web-{B2C9E57D-CCE1-BE62-E18B-66692F9DC348}" dt="2021-07-27T15:40:05.985" v="181"/>
          <ac:picMkLst>
            <pc:docMk/>
            <pc:sldMk cId="4106966053" sldId="296"/>
            <ac:picMk id="5" creationId="{AF3F7120-7705-4C97-94F7-0E98DEFA3A2D}"/>
          </ac:picMkLst>
        </pc:picChg>
        <pc:cxnChg chg="add">
          <ac:chgData name="Gemma Haywood" userId="S::gemma.haywood@glasgow.ac.uk::43302f40-4c9a-4632-b96b-30b71afdd790" providerId="AD" clId="Web-{B2C9E57D-CCE1-BE62-E18B-66692F9DC348}" dt="2021-07-27T15:40:09.892" v="182"/>
          <ac:cxnSpMkLst>
            <pc:docMk/>
            <pc:sldMk cId="4106966053" sldId="296"/>
            <ac:cxnSpMk id="14" creationId="{C49DA8F6-BCC1-4447-B54C-57856834B94B}"/>
          </ac:cxnSpMkLst>
        </pc:cxnChg>
      </pc:sldChg>
      <pc:sldChg chg="modSp add">
        <pc:chgData name="Gemma Haywood" userId="S::gemma.haywood@glasgow.ac.uk::43302f40-4c9a-4632-b96b-30b71afdd790" providerId="AD" clId="Web-{B2C9E57D-CCE1-BE62-E18B-66692F9DC348}" dt="2021-07-27T15:05:19.691" v="16" actId="20577"/>
        <pc:sldMkLst>
          <pc:docMk/>
          <pc:sldMk cId="4170819152" sldId="299"/>
        </pc:sldMkLst>
        <pc:spChg chg="mod">
          <ac:chgData name="Gemma Haywood" userId="S::gemma.haywood@glasgow.ac.uk::43302f40-4c9a-4632-b96b-30b71afdd790" providerId="AD" clId="Web-{B2C9E57D-CCE1-BE62-E18B-66692F9DC348}" dt="2021-07-27T15:05:19.691" v="16" actId="20577"/>
          <ac:spMkLst>
            <pc:docMk/>
            <pc:sldMk cId="4170819152" sldId="299"/>
            <ac:spMk id="2" creationId="{32DB3356-AE54-46D6-9AC2-6636BF38D16C}"/>
          </ac:spMkLst>
        </pc:spChg>
        <pc:spChg chg="mod">
          <ac:chgData name="Gemma Haywood" userId="S::gemma.haywood@glasgow.ac.uk::43302f40-4c9a-4632-b96b-30b71afdd790" providerId="AD" clId="Web-{B2C9E57D-CCE1-BE62-E18B-66692F9DC348}" dt="2021-07-27T15:04:43.985" v="13" actId="20577"/>
          <ac:spMkLst>
            <pc:docMk/>
            <pc:sldMk cId="4170819152" sldId="299"/>
            <ac:spMk id="3" creationId="{7F8E1B66-AFA8-44DE-B8E3-21AAE7DDED21}"/>
          </ac:spMkLst>
        </pc:spChg>
      </pc:sldChg>
      <pc:sldChg chg="addSp delSp modSp add">
        <pc:chgData name="Gemma Haywood" userId="S::gemma.haywood@glasgow.ac.uk::43302f40-4c9a-4632-b96b-30b71afdd790" providerId="AD" clId="Web-{B2C9E57D-CCE1-BE62-E18B-66692F9DC348}" dt="2021-07-27T15:19:08.130" v="31"/>
        <pc:sldMkLst>
          <pc:docMk/>
          <pc:sldMk cId="1702410497" sldId="300"/>
        </pc:sldMkLst>
        <pc:spChg chg="mod">
          <ac:chgData name="Gemma Haywood" userId="S::gemma.haywood@glasgow.ac.uk::43302f40-4c9a-4632-b96b-30b71afdd790" providerId="AD" clId="Web-{B2C9E57D-CCE1-BE62-E18B-66692F9DC348}" dt="2021-07-27T15:18:50.270" v="29" actId="20577"/>
          <ac:spMkLst>
            <pc:docMk/>
            <pc:sldMk cId="1702410497" sldId="300"/>
            <ac:spMk id="3" creationId="{3C1A4626-86CE-4145-98D3-88651E94EA64}"/>
          </ac:spMkLst>
        </pc:spChg>
        <pc:picChg chg="del">
          <ac:chgData name="Gemma Haywood" userId="S::gemma.haywood@glasgow.ac.uk::43302f40-4c9a-4632-b96b-30b71afdd790" providerId="AD" clId="Web-{B2C9E57D-CCE1-BE62-E18B-66692F9DC348}" dt="2021-07-27T15:19:03.427" v="30"/>
          <ac:picMkLst>
            <pc:docMk/>
            <pc:sldMk cId="1702410497" sldId="300"/>
            <ac:picMk id="4" creationId="{73A52B23-26D0-40E4-8533-34E54A5A274A}"/>
          </ac:picMkLst>
        </pc:picChg>
        <pc:picChg chg="add">
          <ac:chgData name="Gemma Haywood" userId="S::gemma.haywood@glasgow.ac.uk::43302f40-4c9a-4632-b96b-30b71afdd790" providerId="AD" clId="Web-{B2C9E57D-CCE1-BE62-E18B-66692F9DC348}" dt="2021-07-27T15:19:08.130" v="31"/>
          <ac:picMkLst>
            <pc:docMk/>
            <pc:sldMk cId="1702410497" sldId="300"/>
            <ac:picMk id="5" creationId="{A9310CCE-401F-4460-B154-FCC520A2AFE5}"/>
          </ac:picMkLst>
        </pc:picChg>
      </pc:sldChg>
      <pc:sldChg chg="add replId">
        <pc:chgData name="Gemma Haywood" userId="S::gemma.haywood@glasgow.ac.uk::43302f40-4c9a-4632-b96b-30b71afdd790" providerId="AD" clId="Web-{B2C9E57D-CCE1-BE62-E18B-66692F9DC348}" dt="2021-07-27T15:19:19.850" v="32"/>
        <pc:sldMkLst>
          <pc:docMk/>
          <pc:sldMk cId="3254769659" sldId="301"/>
        </pc:sldMkLst>
      </pc:sldChg>
      <pc:sldChg chg="add ord replId">
        <pc:chgData name="Gemma Haywood" userId="S::gemma.haywood@glasgow.ac.uk::43302f40-4c9a-4632-b96b-30b71afdd790" providerId="AD" clId="Web-{B2C9E57D-CCE1-BE62-E18B-66692F9DC348}" dt="2021-07-27T15:19:26.053" v="34"/>
        <pc:sldMkLst>
          <pc:docMk/>
          <pc:sldMk cId="4239702939" sldId="302"/>
        </pc:sldMkLst>
      </pc:sldChg>
      <pc:sldChg chg="add ord replId">
        <pc:chgData name="Gemma Haywood" userId="S::gemma.haywood@glasgow.ac.uk::43302f40-4c9a-4632-b96b-30b71afdd790" providerId="AD" clId="Web-{B2C9E57D-CCE1-BE62-E18B-66692F9DC348}" dt="2021-07-27T15:19:31.350" v="36"/>
        <pc:sldMkLst>
          <pc:docMk/>
          <pc:sldMk cId="2153541535" sldId="303"/>
        </pc:sldMkLst>
      </pc:sldChg>
      <pc:sldChg chg="add replId">
        <pc:chgData name="Gemma Haywood" userId="S::gemma.haywood@glasgow.ac.uk::43302f40-4c9a-4632-b96b-30b71afdd790" providerId="AD" clId="Web-{B2C9E57D-CCE1-BE62-E18B-66692F9DC348}" dt="2021-07-27T15:19:39.476" v="37"/>
        <pc:sldMkLst>
          <pc:docMk/>
          <pc:sldMk cId="1734640976" sldId="304"/>
        </pc:sldMkLst>
      </pc:sldChg>
      <pc:sldChg chg="add ord replId">
        <pc:chgData name="Gemma Haywood" userId="S::gemma.haywood@glasgow.ac.uk::43302f40-4c9a-4632-b96b-30b71afdd790" providerId="AD" clId="Web-{B2C9E57D-CCE1-BE62-E18B-66692F9DC348}" dt="2021-07-27T15:19:45.117" v="39"/>
        <pc:sldMkLst>
          <pc:docMk/>
          <pc:sldMk cId="1470518937" sldId="305"/>
        </pc:sldMkLst>
      </pc:sldChg>
      <pc:sldChg chg="addSp delSp modSp add">
        <pc:chgData name="Gemma Haywood" userId="S::gemma.haywood@glasgow.ac.uk::43302f40-4c9a-4632-b96b-30b71afdd790" providerId="AD" clId="Web-{B2C9E57D-CCE1-BE62-E18B-66692F9DC348}" dt="2021-07-27T15:22:26.423" v="54" actId="1076"/>
        <pc:sldMkLst>
          <pc:docMk/>
          <pc:sldMk cId="1440890301" sldId="306"/>
        </pc:sldMkLst>
        <pc:spChg chg="mod">
          <ac:chgData name="Gemma Haywood" userId="S::gemma.haywood@glasgow.ac.uk::43302f40-4c9a-4632-b96b-30b71afdd790" providerId="AD" clId="Web-{B2C9E57D-CCE1-BE62-E18B-66692F9DC348}" dt="2021-07-27T15:22:26.423" v="54" actId="1076"/>
          <ac:spMkLst>
            <pc:docMk/>
            <pc:sldMk cId="1440890301" sldId="306"/>
            <ac:spMk id="2" creationId="{BC75F1AD-CF5F-4C7A-87DD-DCFF5149D137}"/>
          </ac:spMkLst>
        </pc:spChg>
        <pc:spChg chg="add mod">
          <ac:chgData name="Gemma Haywood" userId="S::gemma.haywood@glasgow.ac.uk::43302f40-4c9a-4632-b96b-30b71afdd790" providerId="AD" clId="Web-{B2C9E57D-CCE1-BE62-E18B-66692F9DC348}" dt="2021-07-27T15:22:02.843" v="52" actId="20577"/>
          <ac:spMkLst>
            <pc:docMk/>
            <pc:sldMk cId="1440890301" sldId="306"/>
            <ac:spMk id="7" creationId="{82AACF50-C307-4F76-97B8-FCB0B67DA9DC}"/>
          </ac:spMkLst>
        </pc:spChg>
        <pc:graphicFrameChg chg="del">
          <ac:chgData name="Gemma Haywood" userId="S::gemma.haywood@glasgow.ac.uk::43302f40-4c9a-4632-b96b-30b71afdd790" providerId="AD" clId="Web-{B2C9E57D-CCE1-BE62-E18B-66692F9DC348}" dt="2021-07-27T15:21:02.574" v="41"/>
          <ac:graphicFrameMkLst>
            <pc:docMk/>
            <pc:sldMk cId="1440890301" sldId="306"/>
            <ac:graphicFrameMk id="5" creationId="{437CB49F-3C0E-48F3-BD9E-C09506B96F22}"/>
          </ac:graphicFrameMkLst>
        </pc:graphicFrameChg>
      </pc:sldChg>
      <pc:sldChg chg="modSp add ord replId">
        <pc:chgData name="Gemma Haywood" userId="S::gemma.haywood@glasgow.ac.uk::43302f40-4c9a-4632-b96b-30b71afdd790" providerId="AD" clId="Web-{B2C9E57D-CCE1-BE62-E18B-66692F9DC348}" dt="2021-07-27T15:29:30.651" v="105" actId="20577"/>
        <pc:sldMkLst>
          <pc:docMk/>
          <pc:sldMk cId="1804776965" sldId="307"/>
        </pc:sldMkLst>
        <pc:spChg chg="mod">
          <ac:chgData name="Gemma Haywood" userId="S::gemma.haywood@glasgow.ac.uk::43302f40-4c9a-4632-b96b-30b71afdd790" providerId="AD" clId="Web-{B2C9E57D-CCE1-BE62-E18B-66692F9DC348}" dt="2021-07-27T15:29:30.651" v="105" actId="20577"/>
          <ac:spMkLst>
            <pc:docMk/>
            <pc:sldMk cId="1804776965" sldId="307"/>
            <ac:spMk id="3" creationId="{A3C04B01-2798-4433-968B-305F890A65FB}"/>
          </ac:spMkLst>
        </pc:spChg>
      </pc:sldChg>
      <pc:sldChg chg="modSp add ord replId">
        <pc:chgData name="Gemma Haywood" userId="S::gemma.haywood@glasgow.ac.uk::43302f40-4c9a-4632-b96b-30b71afdd790" providerId="AD" clId="Web-{B2C9E57D-CCE1-BE62-E18B-66692F9DC348}" dt="2021-07-27T15:30:24.014" v="114" actId="14100"/>
        <pc:sldMkLst>
          <pc:docMk/>
          <pc:sldMk cId="2119843064" sldId="308"/>
        </pc:sldMkLst>
        <pc:spChg chg="mod">
          <ac:chgData name="Gemma Haywood" userId="S::gemma.haywood@glasgow.ac.uk::43302f40-4c9a-4632-b96b-30b71afdd790" providerId="AD" clId="Web-{B2C9E57D-CCE1-BE62-E18B-66692F9DC348}" dt="2021-07-27T15:30:24.014" v="114" actId="14100"/>
          <ac:spMkLst>
            <pc:docMk/>
            <pc:sldMk cId="2119843064" sldId="308"/>
            <ac:spMk id="3" creationId="{A3C04B01-2798-4433-968B-305F890A65FB}"/>
          </ac:spMkLst>
        </pc:spChg>
      </pc:sldChg>
      <pc:sldChg chg="modSp add replId">
        <pc:chgData name="Gemma Haywood" userId="S::gemma.haywood@glasgow.ac.uk::43302f40-4c9a-4632-b96b-30b71afdd790" providerId="AD" clId="Web-{B2C9E57D-CCE1-BE62-E18B-66692F9DC348}" dt="2021-07-27T15:32:07.160" v="127" actId="20577"/>
        <pc:sldMkLst>
          <pc:docMk/>
          <pc:sldMk cId="2490209565" sldId="309"/>
        </pc:sldMkLst>
        <pc:spChg chg="mod">
          <ac:chgData name="Gemma Haywood" userId="S::gemma.haywood@glasgow.ac.uk::43302f40-4c9a-4632-b96b-30b71afdd790" providerId="AD" clId="Web-{B2C9E57D-CCE1-BE62-E18B-66692F9DC348}" dt="2021-07-27T15:32:07.160" v="127" actId="20577"/>
          <ac:spMkLst>
            <pc:docMk/>
            <pc:sldMk cId="2490209565" sldId="309"/>
            <ac:spMk id="3" creationId="{A3C04B01-2798-4433-968B-305F890A65FB}"/>
          </ac:spMkLst>
        </pc:spChg>
      </pc:sldChg>
      <pc:sldChg chg="modSp add replId modNotes">
        <pc:chgData name="Gemma Haywood" userId="S::gemma.haywood@glasgow.ac.uk::43302f40-4c9a-4632-b96b-30b71afdd790" providerId="AD" clId="Web-{B2C9E57D-CCE1-BE62-E18B-66692F9DC348}" dt="2021-07-27T16:38:00.164" v="201"/>
        <pc:sldMkLst>
          <pc:docMk/>
          <pc:sldMk cId="1228626937" sldId="310"/>
        </pc:sldMkLst>
        <pc:spChg chg="mod">
          <ac:chgData name="Gemma Haywood" userId="S::gemma.haywood@glasgow.ac.uk::43302f40-4c9a-4632-b96b-30b71afdd790" providerId="AD" clId="Web-{B2C9E57D-CCE1-BE62-E18B-66692F9DC348}" dt="2021-07-27T15:33:18.133" v="136" actId="20577"/>
          <ac:spMkLst>
            <pc:docMk/>
            <pc:sldMk cId="1228626937" sldId="310"/>
            <ac:spMk id="7" creationId="{82AACF50-C307-4F76-97B8-FCB0B67DA9DC}"/>
          </ac:spMkLst>
        </pc:spChg>
      </pc:sldChg>
      <pc:sldChg chg="modSp add">
        <pc:chgData name="Gemma Haywood" userId="S::gemma.haywood@glasgow.ac.uk::43302f40-4c9a-4632-b96b-30b71afdd790" providerId="AD" clId="Web-{B2C9E57D-CCE1-BE62-E18B-66692F9DC348}" dt="2021-07-27T15:41:31.944" v="193" actId="14100"/>
        <pc:sldMkLst>
          <pc:docMk/>
          <pc:sldMk cId="1013825636" sldId="311"/>
        </pc:sldMkLst>
        <pc:graphicFrameChg chg="mod modGraphic">
          <ac:chgData name="Gemma Haywood" userId="S::gemma.haywood@glasgow.ac.uk::43302f40-4c9a-4632-b96b-30b71afdd790" providerId="AD" clId="Web-{B2C9E57D-CCE1-BE62-E18B-66692F9DC348}" dt="2021-07-27T15:41:31.944" v="193" actId="14100"/>
          <ac:graphicFrameMkLst>
            <pc:docMk/>
            <pc:sldMk cId="1013825636" sldId="311"/>
            <ac:graphicFrameMk id="4" creationId="{BD95B48B-E990-4D0D-9A84-25BE1184885B}"/>
          </ac:graphicFrameMkLst>
        </pc:graphicFrameChg>
      </pc:sldChg>
    </pc:docChg>
  </pc:docChgLst>
  <pc:docChgLst>
    <pc:chgData name="joe@equalitytime.co.uk" userId="S::urn:spo:guest#joe@equalitytime.co.uk::" providerId="AD" clId="Web-{FC5686EB-C9A7-E40E-61C3-ACF830413E91}"/>
    <pc:docChg chg="addSld delSld">
      <pc:chgData name="joe@equalitytime.co.uk" userId="S::urn:spo:guest#joe@equalitytime.co.uk::" providerId="AD" clId="Web-{FC5686EB-C9A7-E40E-61C3-ACF830413E91}" dt="2021-07-15T08:14:32.616" v="1"/>
      <pc:docMkLst>
        <pc:docMk/>
      </pc:docMkLst>
      <pc:sldChg chg="add del">
        <pc:chgData name="joe@equalitytime.co.uk" userId="S::urn:spo:guest#joe@equalitytime.co.uk::" providerId="AD" clId="Web-{FC5686EB-C9A7-E40E-61C3-ACF830413E91}" dt="2021-07-15T08:14:32.616" v="1"/>
        <pc:sldMkLst>
          <pc:docMk/>
          <pc:sldMk cId="93959447" sldId="260"/>
        </pc:sldMkLst>
      </pc:sldChg>
    </pc:docChg>
  </pc:docChgLst>
  <pc:docChgLst>
    <pc:chgData name="Yvonne Skipper" userId="47304323-4679-4b53-8ec3-c43ba8efb2f0" providerId="ADAL" clId="{40BB06A7-5767-45E3-98AF-BB948BCBC9A8}"/>
    <pc:docChg chg="undo custSel addSld delSld modSld sldOrd">
      <pc:chgData name="Yvonne Skipper" userId="47304323-4679-4b53-8ec3-c43ba8efb2f0" providerId="ADAL" clId="{40BB06A7-5767-45E3-98AF-BB948BCBC9A8}" dt="2021-04-22T12:01:53.272" v="8177"/>
      <pc:docMkLst>
        <pc:docMk/>
      </pc:docMkLst>
      <pc:sldChg chg="modSp del mod modNotesTx">
        <pc:chgData name="Yvonne Skipper" userId="47304323-4679-4b53-8ec3-c43ba8efb2f0" providerId="ADAL" clId="{40BB06A7-5767-45E3-98AF-BB948BCBC9A8}" dt="2021-04-21T09:59:50.044" v="3014" actId="47"/>
        <pc:sldMkLst>
          <pc:docMk/>
          <pc:sldMk cId="3686917011" sldId="256"/>
        </pc:sldMkLst>
        <pc:spChg chg="mod">
          <ac:chgData name="Yvonne Skipper" userId="47304323-4679-4b53-8ec3-c43ba8efb2f0" providerId="ADAL" clId="{40BB06A7-5767-45E3-98AF-BB948BCBC9A8}" dt="2021-04-15T13:03:32.137" v="3001" actId="20577"/>
          <ac:spMkLst>
            <pc:docMk/>
            <pc:sldMk cId="3686917011" sldId="256"/>
            <ac:spMk id="2" creationId="{285266B5-6AA2-4FEB-A26A-A1386F7A91C1}"/>
          </ac:spMkLst>
        </pc:spChg>
      </pc:sldChg>
      <pc:sldChg chg="del">
        <pc:chgData name="Yvonne Skipper" userId="47304323-4679-4b53-8ec3-c43ba8efb2f0" providerId="ADAL" clId="{40BB06A7-5767-45E3-98AF-BB948BCBC9A8}" dt="2021-04-21T09:59:52.213" v="3015" actId="47"/>
        <pc:sldMkLst>
          <pc:docMk/>
          <pc:sldMk cId="2160040943" sldId="257"/>
        </pc:sldMkLst>
      </pc:sldChg>
      <pc:sldChg chg="modSp mod ord">
        <pc:chgData name="Yvonne Skipper" userId="47304323-4679-4b53-8ec3-c43ba8efb2f0" providerId="ADAL" clId="{40BB06A7-5767-45E3-98AF-BB948BCBC9A8}" dt="2021-04-21T12:08:22.108" v="4509" actId="20577"/>
        <pc:sldMkLst>
          <pc:docMk/>
          <pc:sldMk cId="700273863" sldId="258"/>
        </pc:sldMkLst>
        <pc:spChg chg="mod">
          <ac:chgData name="Yvonne Skipper" userId="47304323-4679-4b53-8ec3-c43ba8efb2f0" providerId="ADAL" clId="{40BB06A7-5767-45E3-98AF-BB948BCBC9A8}" dt="2021-04-21T12:08:22.108" v="4509" actId="20577"/>
          <ac:spMkLst>
            <pc:docMk/>
            <pc:sldMk cId="700273863" sldId="258"/>
            <ac:spMk id="3" creationId="{6AD8F333-0767-4E40-99CB-8D951066BF56}"/>
          </ac:spMkLst>
        </pc:spChg>
      </pc:sldChg>
      <pc:sldChg chg="addSp delSp modSp mod setBg modNotesTx">
        <pc:chgData name="Yvonne Skipper" userId="47304323-4679-4b53-8ec3-c43ba8efb2f0" providerId="ADAL" clId="{40BB06A7-5767-45E3-98AF-BB948BCBC9A8}" dt="2021-04-22T11:48:54.245" v="7557" actId="20577"/>
        <pc:sldMkLst>
          <pc:docMk/>
          <pc:sldMk cId="1167637655" sldId="259"/>
        </pc:sldMkLst>
        <pc:spChg chg="mod">
          <ac:chgData name="Yvonne Skipper" userId="47304323-4679-4b53-8ec3-c43ba8efb2f0" providerId="ADAL" clId="{40BB06A7-5767-45E3-98AF-BB948BCBC9A8}" dt="2021-04-21T10:59:51.179" v="3104" actId="26606"/>
          <ac:spMkLst>
            <pc:docMk/>
            <pc:sldMk cId="1167637655" sldId="259"/>
            <ac:spMk id="2" creationId="{C4D6D3ED-A180-4B16-9D50-820D76DF0EE4}"/>
          </ac:spMkLst>
        </pc:spChg>
        <pc:spChg chg="del mod">
          <ac:chgData name="Yvonne Skipper" userId="47304323-4679-4b53-8ec3-c43ba8efb2f0" providerId="ADAL" clId="{40BB06A7-5767-45E3-98AF-BB948BCBC9A8}" dt="2021-04-21T10:59:51.179" v="3104" actId="26606"/>
          <ac:spMkLst>
            <pc:docMk/>
            <pc:sldMk cId="1167637655" sldId="259"/>
            <ac:spMk id="3" creationId="{27DB578B-3E82-4F49-95A0-BF7E4A1658CD}"/>
          </ac:spMkLst>
        </pc:spChg>
        <pc:spChg chg="add">
          <ac:chgData name="Yvonne Skipper" userId="47304323-4679-4b53-8ec3-c43ba8efb2f0" providerId="ADAL" clId="{40BB06A7-5767-45E3-98AF-BB948BCBC9A8}" dt="2021-04-21T10:59:51.179" v="3104" actId="26606"/>
          <ac:spMkLst>
            <pc:docMk/>
            <pc:sldMk cId="1167637655" sldId="259"/>
            <ac:spMk id="9" creationId="{2659FDB4-FCBE-4A89-B46D-43D4FA54464D}"/>
          </ac:spMkLst>
        </pc:spChg>
        <pc:graphicFrameChg chg="add mod">
          <ac:chgData name="Yvonne Skipper" userId="47304323-4679-4b53-8ec3-c43ba8efb2f0" providerId="ADAL" clId="{40BB06A7-5767-45E3-98AF-BB948BCBC9A8}" dt="2021-04-21T11:00:15.141" v="3107"/>
          <ac:graphicFrameMkLst>
            <pc:docMk/>
            <pc:sldMk cId="1167637655" sldId="259"/>
            <ac:graphicFrameMk id="5" creationId="{9AF00E63-2D1F-44D0-9D85-8F35A6185453}"/>
          </ac:graphicFrameMkLst>
        </pc:graphicFrameChg>
        <pc:cxnChg chg="add">
          <ac:chgData name="Yvonne Skipper" userId="47304323-4679-4b53-8ec3-c43ba8efb2f0" providerId="ADAL" clId="{40BB06A7-5767-45E3-98AF-BB948BCBC9A8}" dt="2021-04-21T10:59:51.179" v="3104" actId="26606"/>
          <ac:cxnSpMkLst>
            <pc:docMk/>
            <pc:sldMk cId="1167637655" sldId="259"/>
            <ac:cxnSpMk id="11" creationId="{C8F51B3F-8331-4E4A-AE96-D47B1006EEAD}"/>
          </ac:cxnSpMkLst>
        </pc:cxnChg>
      </pc:sldChg>
      <pc:sldChg chg="addSp delSp modSp mod delAnim modAnim modNotesTx">
        <pc:chgData name="Yvonne Skipper" userId="47304323-4679-4b53-8ec3-c43ba8efb2f0" providerId="ADAL" clId="{40BB06A7-5767-45E3-98AF-BB948BCBC9A8}" dt="2021-04-22T12:01:00.443" v="8170"/>
        <pc:sldMkLst>
          <pc:docMk/>
          <pc:sldMk cId="93959447" sldId="260"/>
        </pc:sldMkLst>
        <pc:spChg chg="mod">
          <ac:chgData name="Yvonne Skipper" userId="47304323-4679-4b53-8ec3-c43ba8efb2f0" providerId="ADAL" clId="{40BB06A7-5767-45E3-98AF-BB948BCBC9A8}" dt="2021-04-21T10:57:35.064" v="3099" actId="20577"/>
          <ac:spMkLst>
            <pc:docMk/>
            <pc:sldMk cId="93959447" sldId="260"/>
            <ac:spMk id="2" creationId="{D71FD231-7677-419B-90BC-74A9D1A01201}"/>
          </ac:spMkLst>
        </pc:spChg>
        <pc:spChg chg="mod">
          <ac:chgData name="Yvonne Skipper" userId="47304323-4679-4b53-8ec3-c43ba8efb2f0" providerId="ADAL" clId="{40BB06A7-5767-45E3-98AF-BB948BCBC9A8}" dt="2021-04-21T10:57:16.174" v="3060" actId="6549"/>
          <ac:spMkLst>
            <pc:docMk/>
            <pc:sldMk cId="93959447" sldId="260"/>
            <ac:spMk id="3" creationId="{7CD78DE6-D569-41E4-945B-A74B36496332}"/>
          </ac:spMkLst>
        </pc:spChg>
        <pc:picChg chg="add del mod">
          <ac:chgData name="Yvonne Skipper" userId="47304323-4679-4b53-8ec3-c43ba8efb2f0" providerId="ADAL" clId="{40BB06A7-5767-45E3-98AF-BB948BCBC9A8}" dt="2021-04-22T12:00:18.185" v="8164" actId="478"/>
          <ac:picMkLst>
            <pc:docMk/>
            <pc:sldMk cId="93959447" sldId="260"/>
            <ac:picMk id="4" creationId="{65395B58-227C-4095-A116-D16D55E7BD49}"/>
          </ac:picMkLst>
        </pc:picChg>
        <pc:picChg chg="add mod">
          <ac:chgData name="Yvonne Skipper" userId="47304323-4679-4b53-8ec3-c43ba8efb2f0" providerId="ADAL" clId="{40BB06A7-5767-45E3-98AF-BB948BCBC9A8}" dt="2021-04-22T12:00:58.195" v="8167" actId="14100"/>
          <ac:picMkLst>
            <pc:docMk/>
            <pc:sldMk cId="93959447" sldId="260"/>
            <ac:picMk id="5" creationId="{6AD9ACDD-8C8B-412C-BF30-6AFFFE32DEA2}"/>
          </ac:picMkLst>
        </pc:picChg>
      </pc:sldChg>
      <pc:sldChg chg="addSp delSp modSp mod delAnim modAnim modNotesTx">
        <pc:chgData name="Yvonne Skipper" userId="47304323-4679-4b53-8ec3-c43ba8efb2f0" providerId="ADAL" clId="{40BB06A7-5767-45E3-98AF-BB948BCBC9A8}" dt="2021-04-22T12:01:53.272" v="8177"/>
        <pc:sldMkLst>
          <pc:docMk/>
          <pc:sldMk cId="486233363" sldId="261"/>
        </pc:sldMkLst>
        <pc:spChg chg="mod">
          <ac:chgData name="Yvonne Skipper" userId="47304323-4679-4b53-8ec3-c43ba8efb2f0" providerId="ADAL" clId="{40BB06A7-5767-45E3-98AF-BB948BCBC9A8}" dt="2021-04-21T10:57:04.033" v="3059" actId="20577"/>
          <ac:spMkLst>
            <pc:docMk/>
            <pc:sldMk cId="486233363" sldId="261"/>
            <ac:spMk id="2" creationId="{0C2AC4C4-2B90-45C4-846A-5183409D69C7}"/>
          </ac:spMkLst>
        </pc:spChg>
        <pc:spChg chg="del mod">
          <ac:chgData name="Yvonne Skipper" userId="47304323-4679-4b53-8ec3-c43ba8efb2f0" providerId="ADAL" clId="{40BB06A7-5767-45E3-98AF-BB948BCBC9A8}" dt="2021-04-21T10:56:51.920" v="3021"/>
          <ac:spMkLst>
            <pc:docMk/>
            <pc:sldMk cId="486233363" sldId="261"/>
            <ac:spMk id="3" creationId="{7DF600FE-8158-4EDD-BC26-E523B092F105}"/>
          </ac:spMkLst>
        </pc:spChg>
        <pc:spChg chg="add del mod">
          <ac:chgData name="Yvonne Skipper" userId="47304323-4679-4b53-8ec3-c43ba8efb2f0" providerId="ADAL" clId="{40BB06A7-5767-45E3-98AF-BB948BCBC9A8}" dt="2021-04-22T12:01:48.224" v="8175"/>
          <ac:spMkLst>
            <pc:docMk/>
            <pc:sldMk cId="486233363" sldId="261"/>
            <ac:spMk id="5" creationId="{2797558E-E927-4D1A-B5AE-700432652C4D}"/>
          </ac:spMkLst>
        </pc:spChg>
        <pc:picChg chg="add del mod">
          <ac:chgData name="Yvonne Skipper" userId="47304323-4679-4b53-8ec3-c43ba8efb2f0" providerId="ADAL" clId="{40BB06A7-5767-45E3-98AF-BB948BCBC9A8}" dt="2021-04-22T12:01:08.050" v="8171" actId="478"/>
          <ac:picMkLst>
            <pc:docMk/>
            <pc:sldMk cId="486233363" sldId="261"/>
            <ac:picMk id="4" creationId="{DB0C11DD-FAAA-426E-86E8-B14AA6CB3382}"/>
          </ac:picMkLst>
        </pc:picChg>
        <pc:picChg chg="add mod">
          <ac:chgData name="Yvonne Skipper" userId="47304323-4679-4b53-8ec3-c43ba8efb2f0" providerId="ADAL" clId="{40BB06A7-5767-45E3-98AF-BB948BCBC9A8}" dt="2021-04-22T12:01:48.224" v="8175"/>
          <ac:picMkLst>
            <pc:docMk/>
            <pc:sldMk cId="486233363" sldId="261"/>
            <ac:picMk id="6" creationId="{6F282204-ECF3-4C4F-A954-D94BFCAEB017}"/>
          </ac:picMkLst>
        </pc:picChg>
      </pc:sldChg>
      <pc:sldChg chg="modSp del mod modShow">
        <pc:chgData name="Yvonne Skipper" userId="47304323-4679-4b53-8ec3-c43ba8efb2f0" providerId="ADAL" clId="{40BB06A7-5767-45E3-98AF-BB948BCBC9A8}" dt="2021-04-21T10:07:52.411" v="3020" actId="2696"/>
        <pc:sldMkLst>
          <pc:docMk/>
          <pc:sldMk cId="3367702187" sldId="262"/>
        </pc:sldMkLst>
        <pc:spChg chg="mod">
          <ac:chgData name="Yvonne Skipper" userId="47304323-4679-4b53-8ec3-c43ba8efb2f0" providerId="ADAL" clId="{40BB06A7-5767-45E3-98AF-BB948BCBC9A8}" dt="2021-04-01T11:33:38.581" v="1512" actId="20577"/>
          <ac:spMkLst>
            <pc:docMk/>
            <pc:sldMk cId="3367702187" sldId="262"/>
            <ac:spMk id="3" creationId="{7EC23E9F-F9B1-4AF2-B8F8-F9BA8EEC20AC}"/>
          </ac:spMkLst>
        </pc:spChg>
      </pc:sldChg>
      <pc:sldChg chg="modSp mod">
        <pc:chgData name="Yvonne Skipper" userId="47304323-4679-4b53-8ec3-c43ba8efb2f0" providerId="ADAL" clId="{40BB06A7-5767-45E3-98AF-BB948BCBC9A8}" dt="2021-04-01T11:33:57.772" v="1553" actId="20577"/>
        <pc:sldMkLst>
          <pc:docMk/>
          <pc:sldMk cId="1282509396" sldId="263"/>
        </pc:sldMkLst>
        <pc:spChg chg="mod">
          <ac:chgData name="Yvonne Skipper" userId="47304323-4679-4b53-8ec3-c43ba8efb2f0" providerId="ADAL" clId="{40BB06A7-5767-45E3-98AF-BB948BCBC9A8}" dt="2021-04-01T11:33:43.795" v="1519" actId="20577"/>
          <ac:spMkLst>
            <pc:docMk/>
            <pc:sldMk cId="1282509396" sldId="263"/>
            <ac:spMk id="2" creationId="{BC75F1AD-CF5F-4C7A-87DD-DCFF5149D137}"/>
          </ac:spMkLst>
        </pc:spChg>
        <pc:spChg chg="mod">
          <ac:chgData name="Yvonne Skipper" userId="47304323-4679-4b53-8ec3-c43ba8efb2f0" providerId="ADAL" clId="{40BB06A7-5767-45E3-98AF-BB948BCBC9A8}" dt="2021-04-01T11:33:57.772" v="1553" actId="20577"/>
          <ac:spMkLst>
            <pc:docMk/>
            <pc:sldMk cId="1282509396" sldId="263"/>
            <ac:spMk id="3" creationId="{08E07900-4848-4557-B1C9-C2FAFF5A8784}"/>
          </ac:spMkLst>
        </pc:spChg>
      </pc:sldChg>
      <pc:sldChg chg="modSp mod">
        <pc:chgData name="Yvonne Skipper" userId="47304323-4679-4b53-8ec3-c43ba8efb2f0" providerId="ADAL" clId="{40BB06A7-5767-45E3-98AF-BB948BCBC9A8}" dt="2021-04-15T09:19:20.590" v="2086" actId="20577"/>
        <pc:sldMkLst>
          <pc:docMk/>
          <pc:sldMk cId="318514928" sldId="264"/>
        </pc:sldMkLst>
        <pc:spChg chg="mod">
          <ac:chgData name="Yvonne Skipper" userId="47304323-4679-4b53-8ec3-c43ba8efb2f0" providerId="ADAL" clId="{40BB06A7-5767-45E3-98AF-BB948BCBC9A8}" dt="2021-04-15T09:19:20.590" v="2086" actId="20577"/>
          <ac:spMkLst>
            <pc:docMk/>
            <pc:sldMk cId="318514928" sldId="264"/>
            <ac:spMk id="3" creationId="{DCA267F6-6789-4727-B6F4-4891B1F1098E}"/>
          </ac:spMkLst>
        </pc:spChg>
      </pc:sldChg>
      <pc:sldChg chg="addSp modSp mod setBg modNotesTx">
        <pc:chgData name="Yvonne Skipper" userId="47304323-4679-4b53-8ec3-c43ba8efb2f0" providerId="ADAL" clId="{40BB06A7-5767-45E3-98AF-BB948BCBC9A8}" dt="2021-04-21T12:09:03.913" v="4514" actId="255"/>
        <pc:sldMkLst>
          <pc:docMk/>
          <pc:sldMk cId="2272912071" sldId="265"/>
        </pc:sldMkLst>
        <pc:spChg chg="mod">
          <ac:chgData name="Yvonne Skipper" userId="47304323-4679-4b53-8ec3-c43ba8efb2f0" providerId="ADAL" clId="{40BB06A7-5767-45E3-98AF-BB948BCBC9A8}" dt="2021-04-21T12:08:57.632" v="4513" actId="26606"/>
          <ac:spMkLst>
            <pc:docMk/>
            <pc:sldMk cId="2272912071" sldId="265"/>
            <ac:spMk id="2" creationId="{A7B312AF-2EC5-496B-8874-5E6A1B497181}"/>
          </ac:spMkLst>
        </pc:spChg>
        <pc:spChg chg="mod ord">
          <ac:chgData name="Yvonne Skipper" userId="47304323-4679-4b53-8ec3-c43ba8efb2f0" providerId="ADAL" clId="{40BB06A7-5767-45E3-98AF-BB948BCBC9A8}" dt="2021-04-21T12:09:03.913" v="4514" actId="255"/>
          <ac:spMkLst>
            <pc:docMk/>
            <pc:sldMk cId="2272912071" sldId="265"/>
            <ac:spMk id="3" creationId="{D131C77E-F8D8-4665-ABB9-E4023D76C9EA}"/>
          </ac:spMkLst>
        </pc:spChg>
        <pc:spChg chg="add">
          <ac:chgData name="Yvonne Skipper" userId="47304323-4679-4b53-8ec3-c43ba8efb2f0" providerId="ADAL" clId="{40BB06A7-5767-45E3-98AF-BB948BCBC9A8}" dt="2021-04-21T12:08:57.632" v="4513" actId="26606"/>
          <ac:spMkLst>
            <pc:docMk/>
            <pc:sldMk cId="2272912071" sldId="265"/>
            <ac:spMk id="9" creationId="{A2679492-7988-4050-9056-542444452411}"/>
          </ac:spMkLst>
        </pc:spChg>
        <pc:spChg chg="add">
          <ac:chgData name="Yvonne Skipper" userId="47304323-4679-4b53-8ec3-c43ba8efb2f0" providerId="ADAL" clId="{40BB06A7-5767-45E3-98AF-BB948BCBC9A8}" dt="2021-04-21T12:08:57.632" v="4513" actId="26606"/>
          <ac:spMkLst>
            <pc:docMk/>
            <pc:sldMk cId="2272912071" sldId="265"/>
            <ac:spMk id="11" creationId="{B091B163-7D61-4891-ABCF-5C13D9C418D0}"/>
          </ac:spMkLst>
        </pc:spChg>
        <pc:picChg chg="add mod">
          <ac:chgData name="Yvonne Skipper" userId="47304323-4679-4b53-8ec3-c43ba8efb2f0" providerId="ADAL" clId="{40BB06A7-5767-45E3-98AF-BB948BCBC9A8}" dt="2021-04-21T12:08:57.632" v="4513" actId="26606"/>
          <ac:picMkLst>
            <pc:docMk/>
            <pc:sldMk cId="2272912071" sldId="265"/>
            <ac:picMk id="4" creationId="{128839EA-3224-4391-AAC9-EA512D15A82C}"/>
          </ac:picMkLst>
        </pc:picChg>
        <pc:cxnChg chg="add">
          <ac:chgData name="Yvonne Skipper" userId="47304323-4679-4b53-8ec3-c43ba8efb2f0" providerId="ADAL" clId="{40BB06A7-5767-45E3-98AF-BB948BCBC9A8}" dt="2021-04-21T12:08:57.632" v="4513" actId="26606"/>
          <ac:cxnSpMkLst>
            <pc:docMk/>
            <pc:sldMk cId="2272912071" sldId="265"/>
            <ac:cxnSpMk id="13" creationId="{C49DA8F6-BCC1-4447-B54C-57856834B94B}"/>
          </ac:cxnSpMkLst>
        </pc:cxnChg>
      </pc:sldChg>
      <pc:sldChg chg="del">
        <pc:chgData name="Yvonne Skipper" userId="47304323-4679-4b53-8ec3-c43ba8efb2f0" providerId="ADAL" clId="{40BB06A7-5767-45E3-98AF-BB948BCBC9A8}" dt="2021-04-12T14:21:08.814" v="1555" actId="2696"/>
        <pc:sldMkLst>
          <pc:docMk/>
          <pc:sldMk cId="263482697" sldId="266"/>
        </pc:sldMkLst>
      </pc:sldChg>
      <pc:sldChg chg="modSp add del mod ord">
        <pc:chgData name="Yvonne Skipper" userId="47304323-4679-4b53-8ec3-c43ba8efb2f0" providerId="ADAL" clId="{40BB06A7-5767-45E3-98AF-BB948BCBC9A8}" dt="2021-04-01T11:34:39.371" v="1554" actId="2696"/>
        <pc:sldMkLst>
          <pc:docMk/>
          <pc:sldMk cId="4265332511" sldId="267"/>
        </pc:sldMkLst>
        <pc:spChg chg="mod">
          <ac:chgData name="Yvonne Skipper" userId="47304323-4679-4b53-8ec3-c43ba8efb2f0" providerId="ADAL" clId="{40BB06A7-5767-45E3-98AF-BB948BCBC9A8}" dt="2021-04-01T10:15:01.673" v="214" actId="20577"/>
          <ac:spMkLst>
            <pc:docMk/>
            <pc:sldMk cId="4265332511" sldId="267"/>
            <ac:spMk id="2" creationId="{D71FD231-7677-419B-90BC-74A9D1A01201}"/>
          </ac:spMkLst>
        </pc:spChg>
        <pc:spChg chg="mod">
          <ac:chgData name="Yvonne Skipper" userId="47304323-4679-4b53-8ec3-c43ba8efb2f0" providerId="ADAL" clId="{40BB06A7-5767-45E3-98AF-BB948BCBC9A8}" dt="2021-04-01T10:26:06.411" v="490" actId="20577"/>
          <ac:spMkLst>
            <pc:docMk/>
            <pc:sldMk cId="4265332511" sldId="267"/>
            <ac:spMk id="3" creationId="{7CD78DE6-D569-41E4-945B-A74B36496332}"/>
          </ac:spMkLst>
        </pc:spChg>
      </pc:sldChg>
      <pc:sldChg chg="modSp new del mod ord">
        <pc:chgData name="Yvonne Skipper" userId="47304323-4679-4b53-8ec3-c43ba8efb2f0" providerId="ADAL" clId="{40BB06A7-5767-45E3-98AF-BB948BCBC9A8}" dt="2021-04-01T11:34:39.371" v="1554" actId="2696"/>
        <pc:sldMkLst>
          <pc:docMk/>
          <pc:sldMk cId="3507433226" sldId="268"/>
        </pc:sldMkLst>
        <pc:spChg chg="mod">
          <ac:chgData name="Yvonne Skipper" userId="47304323-4679-4b53-8ec3-c43ba8efb2f0" providerId="ADAL" clId="{40BB06A7-5767-45E3-98AF-BB948BCBC9A8}" dt="2021-04-01T10:15:16.856" v="221" actId="20577"/>
          <ac:spMkLst>
            <pc:docMk/>
            <pc:sldMk cId="3507433226" sldId="268"/>
            <ac:spMk id="2" creationId="{0264F3C1-AAE6-4C40-A25B-168B4598482A}"/>
          </ac:spMkLst>
        </pc:spChg>
        <pc:spChg chg="mod">
          <ac:chgData name="Yvonne Skipper" userId="47304323-4679-4b53-8ec3-c43ba8efb2f0" providerId="ADAL" clId="{40BB06A7-5767-45E3-98AF-BB948BCBC9A8}" dt="2021-04-01T10:37:26.806" v="989" actId="20577"/>
          <ac:spMkLst>
            <pc:docMk/>
            <pc:sldMk cId="3507433226" sldId="268"/>
            <ac:spMk id="3" creationId="{92DEF124-CD4C-40D6-8502-A3AC0D3FBBD8}"/>
          </ac:spMkLst>
        </pc:spChg>
      </pc:sldChg>
      <pc:sldChg chg="modSp new del mod">
        <pc:chgData name="Yvonne Skipper" userId="47304323-4679-4b53-8ec3-c43ba8efb2f0" providerId="ADAL" clId="{40BB06A7-5767-45E3-98AF-BB948BCBC9A8}" dt="2021-04-01T11:34:39.371" v="1554" actId="2696"/>
        <pc:sldMkLst>
          <pc:docMk/>
          <pc:sldMk cId="2083348250" sldId="269"/>
        </pc:sldMkLst>
        <pc:spChg chg="mod">
          <ac:chgData name="Yvonne Skipper" userId="47304323-4679-4b53-8ec3-c43ba8efb2f0" providerId="ADAL" clId="{40BB06A7-5767-45E3-98AF-BB948BCBC9A8}" dt="2021-04-01T10:21:19.661" v="344" actId="20577"/>
          <ac:spMkLst>
            <pc:docMk/>
            <pc:sldMk cId="2083348250" sldId="269"/>
            <ac:spMk id="2" creationId="{672E15CD-8ED5-49EA-A337-9095A16B8485}"/>
          </ac:spMkLst>
        </pc:spChg>
        <pc:spChg chg="mod">
          <ac:chgData name="Yvonne Skipper" userId="47304323-4679-4b53-8ec3-c43ba8efb2f0" providerId="ADAL" clId="{40BB06A7-5767-45E3-98AF-BB948BCBC9A8}" dt="2021-04-01T10:43:10.998" v="1006" actId="20577"/>
          <ac:spMkLst>
            <pc:docMk/>
            <pc:sldMk cId="2083348250" sldId="269"/>
            <ac:spMk id="3" creationId="{53279F50-0B73-49D2-8877-BBA3510234B4}"/>
          </ac:spMkLst>
        </pc:spChg>
      </pc:sldChg>
      <pc:sldChg chg="modSp new del mod ord modAnim">
        <pc:chgData name="Yvonne Skipper" userId="47304323-4679-4b53-8ec3-c43ba8efb2f0" providerId="ADAL" clId="{40BB06A7-5767-45E3-98AF-BB948BCBC9A8}" dt="2021-04-15T13:04:31.473" v="3002" actId="2696"/>
        <pc:sldMkLst>
          <pc:docMk/>
          <pc:sldMk cId="3297003980" sldId="270"/>
        </pc:sldMkLst>
        <pc:spChg chg="mod">
          <ac:chgData name="Yvonne Skipper" userId="47304323-4679-4b53-8ec3-c43ba8efb2f0" providerId="ADAL" clId="{40BB06A7-5767-45E3-98AF-BB948BCBC9A8}" dt="2021-04-01T11:26:01.971" v="1082" actId="20577"/>
          <ac:spMkLst>
            <pc:docMk/>
            <pc:sldMk cId="3297003980" sldId="270"/>
            <ac:spMk id="2" creationId="{10D00FB0-717C-4E16-AA4F-49E1B438C28E}"/>
          </ac:spMkLst>
        </pc:spChg>
        <pc:spChg chg="mod">
          <ac:chgData name="Yvonne Skipper" userId="47304323-4679-4b53-8ec3-c43ba8efb2f0" providerId="ADAL" clId="{40BB06A7-5767-45E3-98AF-BB948BCBC9A8}" dt="2021-04-01T11:27:16.573" v="1164" actId="20577"/>
          <ac:spMkLst>
            <pc:docMk/>
            <pc:sldMk cId="3297003980" sldId="270"/>
            <ac:spMk id="3" creationId="{EB70AE79-11AB-4BBB-82FF-452DA133A4D3}"/>
          </ac:spMkLst>
        </pc:spChg>
      </pc:sldChg>
      <pc:sldChg chg="modSp new del mod">
        <pc:chgData name="Yvonne Skipper" userId="47304323-4679-4b53-8ec3-c43ba8efb2f0" providerId="ADAL" clId="{40BB06A7-5767-45E3-98AF-BB948BCBC9A8}" dt="2021-04-01T11:34:39.371" v="1554" actId="2696"/>
        <pc:sldMkLst>
          <pc:docMk/>
          <pc:sldMk cId="1676511023" sldId="271"/>
        </pc:sldMkLst>
        <pc:spChg chg="mod">
          <ac:chgData name="Yvonne Skipper" userId="47304323-4679-4b53-8ec3-c43ba8efb2f0" providerId="ADAL" clId="{40BB06A7-5767-45E3-98AF-BB948BCBC9A8}" dt="2021-04-01T10:32:41.734" v="708" actId="20577"/>
          <ac:spMkLst>
            <pc:docMk/>
            <pc:sldMk cId="1676511023" sldId="271"/>
            <ac:spMk id="2" creationId="{7691A160-04EB-471D-B668-EA82D0290357}"/>
          </ac:spMkLst>
        </pc:spChg>
        <pc:spChg chg="mod">
          <ac:chgData name="Yvonne Skipper" userId="47304323-4679-4b53-8ec3-c43ba8efb2f0" providerId="ADAL" clId="{40BB06A7-5767-45E3-98AF-BB948BCBC9A8}" dt="2021-04-01T10:34:07.904" v="842" actId="20577"/>
          <ac:spMkLst>
            <pc:docMk/>
            <pc:sldMk cId="1676511023" sldId="271"/>
            <ac:spMk id="3" creationId="{B1163A92-5A33-44BA-90D6-8D3AC8986F11}"/>
          </ac:spMkLst>
        </pc:spChg>
      </pc:sldChg>
      <pc:sldChg chg="modSp new del mod">
        <pc:chgData name="Yvonne Skipper" userId="47304323-4679-4b53-8ec3-c43ba8efb2f0" providerId="ADAL" clId="{40BB06A7-5767-45E3-98AF-BB948BCBC9A8}" dt="2021-04-01T11:34:39.371" v="1554" actId="2696"/>
        <pc:sldMkLst>
          <pc:docMk/>
          <pc:sldMk cId="2657701446" sldId="272"/>
        </pc:sldMkLst>
        <pc:spChg chg="mod">
          <ac:chgData name="Yvonne Skipper" userId="47304323-4679-4b53-8ec3-c43ba8efb2f0" providerId="ADAL" clId="{40BB06A7-5767-45E3-98AF-BB948BCBC9A8}" dt="2021-04-01T10:34:31.774" v="862" actId="20577"/>
          <ac:spMkLst>
            <pc:docMk/>
            <pc:sldMk cId="2657701446" sldId="272"/>
            <ac:spMk id="2" creationId="{6EF471B9-905B-4425-A7DF-BB36FD7C5CDB}"/>
          </ac:spMkLst>
        </pc:spChg>
        <pc:spChg chg="mod">
          <ac:chgData name="Yvonne Skipper" userId="47304323-4679-4b53-8ec3-c43ba8efb2f0" providerId="ADAL" clId="{40BB06A7-5767-45E3-98AF-BB948BCBC9A8}" dt="2021-04-01T10:36:16.951" v="967" actId="20577"/>
          <ac:spMkLst>
            <pc:docMk/>
            <pc:sldMk cId="2657701446" sldId="272"/>
            <ac:spMk id="3" creationId="{FFA7B683-8E2B-4538-BE6E-C16106224D5F}"/>
          </ac:spMkLst>
        </pc:spChg>
      </pc:sldChg>
      <pc:sldChg chg="addSp delSp modSp new modNotesTx">
        <pc:chgData name="Yvonne Skipper" userId="47304323-4679-4b53-8ec3-c43ba8efb2f0" providerId="ADAL" clId="{40BB06A7-5767-45E3-98AF-BB948BCBC9A8}" dt="2021-04-22T11:49:18.004" v="7637" actId="20577"/>
        <pc:sldMkLst>
          <pc:docMk/>
          <pc:sldMk cId="2934662856" sldId="273"/>
        </pc:sldMkLst>
        <pc:spChg chg="del">
          <ac:chgData name="Yvonne Skipper" userId="47304323-4679-4b53-8ec3-c43ba8efb2f0" providerId="ADAL" clId="{40BB06A7-5767-45E3-98AF-BB948BCBC9A8}" dt="2021-04-01T11:23:44.103" v="1072"/>
          <ac:spMkLst>
            <pc:docMk/>
            <pc:sldMk cId="2934662856" sldId="273"/>
            <ac:spMk id="3" creationId="{1594B26B-73AC-46F3-87C9-40EA8A3CAF52}"/>
          </ac:spMkLst>
        </pc:spChg>
        <pc:picChg chg="add del">
          <ac:chgData name="Yvonne Skipper" userId="47304323-4679-4b53-8ec3-c43ba8efb2f0" providerId="ADAL" clId="{40BB06A7-5767-45E3-98AF-BB948BCBC9A8}" dt="2021-04-01T11:23:39.271" v="1071"/>
          <ac:picMkLst>
            <pc:docMk/>
            <pc:sldMk cId="2934662856" sldId="273"/>
            <ac:picMk id="4" creationId="{D315B29B-F887-4AB3-BEF1-77D65C6A8A45}"/>
          </ac:picMkLst>
        </pc:picChg>
        <pc:picChg chg="add mod">
          <ac:chgData name="Yvonne Skipper" userId="47304323-4679-4b53-8ec3-c43ba8efb2f0" providerId="ADAL" clId="{40BB06A7-5767-45E3-98AF-BB948BCBC9A8}" dt="2021-04-01T11:23:51.915" v="1075" actId="14100"/>
          <ac:picMkLst>
            <pc:docMk/>
            <pc:sldMk cId="2934662856" sldId="273"/>
            <ac:picMk id="1026" creationId="{BAA79D83-13B5-43A8-9D06-668D6F51A43B}"/>
          </ac:picMkLst>
        </pc:picChg>
      </pc:sldChg>
      <pc:sldChg chg="modSp new mod modNotesTx">
        <pc:chgData name="Yvonne Skipper" userId="47304323-4679-4b53-8ec3-c43ba8efb2f0" providerId="ADAL" clId="{40BB06A7-5767-45E3-98AF-BB948BCBC9A8}" dt="2021-04-21T11:08:42.247" v="3691" actId="20577"/>
        <pc:sldMkLst>
          <pc:docMk/>
          <pc:sldMk cId="3309889809" sldId="274"/>
        </pc:sldMkLst>
        <pc:spChg chg="mod">
          <ac:chgData name="Yvonne Skipper" userId="47304323-4679-4b53-8ec3-c43ba8efb2f0" providerId="ADAL" clId="{40BB06A7-5767-45E3-98AF-BB948BCBC9A8}" dt="2021-04-01T11:28:56.092" v="1230" actId="20577"/>
          <ac:spMkLst>
            <pc:docMk/>
            <pc:sldMk cId="3309889809" sldId="274"/>
            <ac:spMk id="2" creationId="{FBC7E259-8E59-48DF-84A6-17FEAFBEDBC9}"/>
          </ac:spMkLst>
        </pc:spChg>
        <pc:spChg chg="mod">
          <ac:chgData name="Yvonne Skipper" userId="47304323-4679-4b53-8ec3-c43ba8efb2f0" providerId="ADAL" clId="{40BB06A7-5767-45E3-98AF-BB948BCBC9A8}" dt="2021-04-15T09:19:51.553" v="2130" actId="20577"/>
          <ac:spMkLst>
            <pc:docMk/>
            <pc:sldMk cId="3309889809" sldId="274"/>
            <ac:spMk id="3" creationId="{85818D48-4BFC-4F49-8861-1E9F7F2946DA}"/>
          </ac:spMkLst>
        </pc:spChg>
      </pc:sldChg>
      <pc:sldChg chg="modNotesTx">
        <pc:chgData name="Yvonne Skipper" userId="47304323-4679-4b53-8ec3-c43ba8efb2f0" providerId="ADAL" clId="{40BB06A7-5767-45E3-98AF-BB948BCBC9A8}" dt="2021-04-22T11:58:13.150" v="8127" actId="6549"/>
        <pc:sldMkLst>
          <pc:docMk/>
          <pc:sldMk cId="3796583318" sldId="276"/>
        </pc:sldMkLst>
      </pc:sldChg>
      <pc:sldChg chg="modSp mod">
        <pc:chgData name="Yvonne Skipper" userId="47304323-4679-4b53-8ec3-c43ba8efb2f0" providerId="ADAL" clId="{40BB06A7-5767-45E3-98AF-BB948BCBC9A8}" dt="2021-04-21T11:02:52.526" v="3191" actId="113"/>
        <pc:sldMkLst>
          <pc:docMk/>
          <pc:sldMk cId="1615336606" sldId="277"/>
        </pc:sldMkLst>
        <pc:spChg chg="mod">
          <ac:chgData name="Yvonne Skipper" userId="47304323-4679-4b53-8ec3-c43ba8efb2f0" providerId="ADAL" clId="{40BB06A7-5767-45E3-98AF-BB948BCBC9A8}" dt="2021-04-21T11:02:52.526" v="3191" actId="113"/>
          <ac:spMkLst>
            <pc:docMk/>
            <pc:sldMk cId="1615336606" sldId="277"/>
            <ac:spMk id="2" creationId="{0D511EB9-6789-4302-A134-94B0A0B3A71E}"/>
          </ac:spMkLst>
        </pc:spChg>
      </pc:sldChg>
      <pc:sldChg chg="modSp mod modNotesTx">
        <pc:chgData name="Yvonne Skipper" userId="47304323-4679-4b53-8ec3-c43ba8efb2f0" providerId="ADAL" clId="{40BB06A7-5767-45E3-98AF-BB948BCBC9A8}" dt="2021-04-21T12:13:10.032" v="4518"/>
        <pc:sldMkLst>
          <pc:docMk/>
          <pc:sldMk cId="3251415889" sldId="278"/>
        </pc:sldMkLst>
        <pc:spChg chg="mod">
          <ac:chgData name="Yvonne Skipper" userId="47304323-4679-4b53-8ec3-c43ba8efb2f0" providerId="ADAL" clId="{40BB06A7-5767-45E3-98AF-BB948BCBC9A8}" dt="2021-04-21T11:01:03.415" v="3113" actId="20577"/>
          <ac:spMkLst>
            <pc:docMk/>
            <pc:sldMk cId="3251415889" sldId="278"/>
            <ac:spMk id="2" creationId="{E453E0BA-6C5E-41DD-854A-406DB493D502}"/>
          </ac:spMkLst>
        </pc:spChg>
      </pc:sldChg>
      <pc:sldChg chg="modSp new mod modNotesTx">
        <pc:chgData name="Yvonne Skipper" userId="47304323-4679-4b53-8ec3-c43ba8efb2f0" providerId="ADAL" clId="{40BB06A7-5767-45E3-98AF-BB948BCBC9A8}" dt="2021-04-22T11:58:05.213" v="8126" actId="6549"/>
        <pc:sldMkLst>
          <pc:docMk/>
          <pc:sldMk cId="230484415" sldId="279"/>
        </pc:sldMkLst>
        <pc:spChg chg="mod">
          <ac:chgData name="Yvonne Skipper" userId="47304323-4679-4b53-8ec3-c43ba8efb2f0" providerId="ADAL" clId="{40BB06A7-5767-45E3-98AF-BB948BCBC9A8}" dt="2021-04-21T11:03:48.088" v="3240" actId="20577"/>
          <ac:spMkLst>
            <pc:docMk/>
            <pc:sldMk cId="230484415" sldId="279"/>
            <ac:spMk id="3" creationId="{A3C04B01-2798-4433-968B-305F890A65FB}"/>
          </ac:spMkLst>
        </pc:spChg>
      </pc:sldChg>
      <pc:sldChg chg="del">
        <pc:chgData name="Yvonne Skipper" userId="47304323-4679-4b53-8ec3-c43ba8efb2f0" providerId="ADAL" clId="{40BB06A7-5767-45E3-98AF-BB948BCBC9A8}" dt="2021-04-15T09:18:52.594" v="2004" actId="47"/>
        <pc:sldMkLst>
          <pc:docMk/>
          <pc:sldMk cId="4046418446" sldId="279"/>
        </pc:sldMkLst>
      </pc:sldChg>
      <pc:sldChg chg="modSp new mod modNotesTx">
        <pc:chgData name="Yvonne Skipper" userId="47304323-4679-4b53-8ec3-c43ba8efb2f0" providerId="ADAL" clId="{40BB06A7-5767-45E3-98AF-BB948BCBC9A8}" dt="2021-04-21T14:48:32.150" v="6053" actId="20577"/>
        <pc:sldMkLst>
          <pc:docMk/>
          <pc:sldMk cId="312468421" sldId="280"/>
        </pc:sldMkLst>
        <pc:spChg chg="mod">
          <ac:chgData name="Yvonne Skipper" userId="47304323-4679-4b53-8ec3-c43ba8efb2f0" providerId="ADAL" clId="{40BB06A7-5767-45E3-98AF-BB948BCBC9A8}" dt="2021-04-15T09:49:53.799" v="2662" actId="20577"/>
          <ac:spMkLst>
            <pc:docMk/>
            <pc:sldMk cId="312468421" sldId="280"/>
            <ac:spMk id="2" creationId="{3A27A3E5-C205-47EB-A8A8-EC30116EFECB}"/>
          </ac:spMkLst>
        </pc:spChg>
        <pc:spChg chg="mod">
          <ac:chgData name="Yvonne Skipper" userId="47304323-4679-4b53-8ec3-c43ba8efb2f0" providerId="ADAL" clId="{40BB06A7-5767-45E3-98AF-BB948BCBC9A8}" dt="2021-04-21T14:48:32.150" v="6053" actId="20577"/>
          <ac:spMkLst>
            <pc:docMk/>
            <pc:sldMk cId="312468421" sldId="280"/>
            <ac:spMk id="3" creationId="{CD02D037-0558-4D63-8B13-4C03E19BB8CB}"/>
          </ac:spMkLst>
        </pc:spChg>
      </pc:sldChg>
      <pc:sldChg chg="del">
        <pc:chgData name="Yvonne Skipper" userId="47304323-4679-4b53-8ec3-c43ba8efb2f0" providerId="ADAL" clId="{40BB06A7-5767-45E3-98AF-BB948BCBC9A8}" dt="2021-04-15T09:18:53.850" v="2005" actId="47"/>
        <pc:sldMkLst>
          <pc:docMk/>
          <pc:sldMk cId="2995069883" sldId="280"/>
        </pc:sldMkLst>
      </pc:sldChg>
      <pc:sldChg chg="modNotesTx">
        <pc:chgData name="Yvonne Skipper" userId="47304323-4679-4b53-8ec3-c43ba8efb2f0" providerId="ADAL" clId="{40BB06A7-5767-45E3-98AF-BB948BCBC9A8}" dt="2021-04-22T11:56:39.536" v="8125" actId="20577"/>
        <pc:sldMkLst>
          <pc:docMk/>
          <pc:sldMk cId="3781055485" sldId="281"/>
        </pc:sldMkLst>
      </pc:sldChg>
      <pc:sldChg chg="ord modNotesTx">
        <pc:chgData name="Yvonne Skipper" userId="47304323-4679-4b53-8ec3-c43ba8efb2f0" providerId="ADAL" clId="{40BB06A7-5767-45E3-98AF-BB948BCBC9A8}" dt="2021-04-21T12:19:29.321" v="4939" actId="20577"/>
        <pc:sldMkLst>
          <pc:docMk/>
          <pc:sldMk cId="826557769" sldId="282"/>
        </pc:sldMkLst>
      </pc:sldChg>
      <pc:sldChg chg="addSp modSp del mod ord delDesignElem">
        <pc:chgData name="Yvonne Skipper" userId="47304323-4679-4b53-8ec3-c43ba8efb2f0" providerId="ADAL" clId="{40BB06A7-5767-45E3-98AF-BB948BCBC9A8}" dt="2021-04-21T09:59:47.409" v="3013" actId="14100"/>
        <pc:sldMkLst>
          <pc:docMk/>
          <pc:sldMk cId="3733332605" sldId="283"/>
        </pc:sldMkLst>
        <pc:spChg chg="mod">
          <ac:chgData name="Yvonne Skipper" userId="47304323-4679-4b53-8ec3-c43ba8efb2f0" providerId="ADAL" clId="{40BB06A7-5767-45E3-98AF-BB948BCBC9A8}" dt="2021-04-21T09:59:47.409" v="3013" actId="14100"/>
          <ac:spMkLst>
            <pc:docMk/>
            <pc:sldMk cId="3733332605" sldId="283"/>
            <ac:spMk id="2" creationId="{92C6F4C7-8D9A-418E-A101-B54DB55B94BD}"/>
          </ac:spMkLst>
        </pc:spChg>
        <pc:spChg chg="add">
          <ac:chgData name="Yvonne Skipper" userId="47304323-4679-4b53-8ec3-c43ba8efb2f0" providerId="ADAL" clId="{40BB06A7-5767-45E3-98AF-BB948BCBC9A8}" dt="2021-04-21T09:59:25.978" v="3004"/>
          <ac:spMkLst>
            <pc:docMk/>
            <pc:sldMk cId="3733332605" sldId="283"/>
            <ac:spMk id="44" creationId="{158B3569-73B2-4D05-8E95-886A6EE17F1F}"/>
          </ac:spMkLst>
        </pc:spChg>
        <pc:spChg chg="add">
          <ac:chgData name="Yvonne Skipper" userId="47304323-4679-4b53-8ec3-c43ba8efb2f0" providerId="ADAL" clId="{40BB06A7-5767-45E3-98AF-BB948BCBC9A8}" dt="2021-04-21T09:59:25.978" v="3004"/>
          <ac:spMkLst>
            <pc:docMk/>
            <pc:sldMk cId="3733332605" sldId="283"/>
            <ac:spMk id="46" creationId="{B71758F4-3F46-45DA-8AC5-4E508DA080BA}"/>
          </ac:spMkLst>
        </pc:spChg>
        <pc:spChg chg="add">
          <ac:chgData name="Yvonne Skipper" userId="47304323-4679-4b53-8ec3-c43ba8efb2f0" providerId="ADAL" clId="{40BB06A7-5767-45E3-98AF-BB948BCBC9A8}" dt="2021-04-21T09:59:25.978" v="3004"/>
          <ac:spMkLst>
            <pc:docMk/>
            <pc:sldMk cId="3733332605" sldId="283"/>
            <ac:spMk id="50" creationId="{8D61482F-F3C5-4D66-8C5D-C6BBE3E1275C}"/>
          </ac:spMkLst>
        </pc:spChg>
        <pc:cxnChg chg="add">
          <ac:chgData name="Yvonne Skipper" userId="47304323-4679-4b53-8ec3-c43ba8efb2f0" providerId="ADAL" clId="{40BB06A7-5767-45E3-98AF-BB948BCBC9A8}" dt="2021-04-21T09:59:25.978" v="3004"/>
          <ac:cxnSpMkLst>
            <pc:docMk/>
            <pc:sldMk cId="3733332605" sldId="283"/>
            <ac:cxnSpMk id="48" creationId="{56020367-4FD5-4596-8E10-C5F095CD8DBF}"/>
          </ac:cxnSpMkLst>
        </pc:cxnChg>
      </pc:sldChg>
      <pc:sldChg chg="modNotesTx">
        <pc:chgData name="Yvonne Skipper" userId="47304323-4679-4b53-8ec3-c43ba8efb2f0" providerId="ADAL" clId="{40BB06A7-5767-45E3-98AF-BB948BCBC9A8}" dt="2021-04-21T12:21:19.089" v="5424" actId="20577"/>
        <pc:sldMkLst>
          <pc:docMk/>
          <pc:sldMk cId="4053008615" sldId="283"/>
        </pc:sldMkLst>
      </pc:sldChg>
      <pc:sldChg chg="modNotesTx">
        <pc:chgData name="Yvonne Skipper" userId="47304323-4679-4b53-8ec3-c43ba8efb2f0" providerId="ADAL" clId="{40BB06A7-5767-45E3-98AF-BB948BCBC9A8}" dt="2021-04-21T12:21:58.809" v="5507" actId="20577"/>
        <pc:sldMkLst>
          <pc:docMk/>
          <pc:sldMk cId="292484616" sldId="284"/>
        </pc:sldMkLst>
      </pc:sldChg>
      <pc:sldChg chg="modNotesTx">
        <pc:chgData name="Yvonne Skipper" userId="47304323-4679-4b53-8ec3-c43ba8efb2f0" providerId="ADAL" clId="{40BB06A7-5767-45E3-98AF-BB948BCBC9A8}" dt="2021-04-21T12:22:35.621" v="5608" actId="20577"/>
        <pc:sldMkLst>
          <pc:docMk/>
          <pc:sldMk cId="993722323" sldId="285"/>
        </pc:sldMkLst>
      </pc:sldChg>
      <pc:sldChg chg="modSp add mod ord">
        <pc:chgData name="Yvonne Skipper" userId="47304323-4679-4b53-8ec3-c43ba8efb2f0" providerId="ADAL" clId="{40BB06A7-5767-45E3-98AF-BB948BCBC9A8}" dt="2021-04-21T11:03:01.239" v="3194"/>
        <pc:sldMkLst>
          <pc:docMk/>
          <pc:sldMk cId="4034701911" sldId="287"/>
        </pc:sldMkLst>
        <pc:spChg chg="mod">
          <ac:chgData name="Yvonne Skipper" userId="47304323-4679-4b53-8ec3-c43ba8efb2f0" providerId="ADAL" clId="{40BB06A7-5767-45E3-98AF-BB948BCBC9A8}" dt="2021-04-21T11:02:58.075" v="3192" actId="113"/>
          <ac:spMkLst>
            <pc:docMk/>
            <pc:sldMk cId="4034701911" sldId="287"/>
            <ac:spMk id="2" creationId="{0D511EB9-6789-4302-A134-94B0A0B3A71E}"/>
          </ac:spMkLst>
        </pc:spChg>
      </pc:sldChg>
      <pc:sldChg chg="addSp modSp new mod setBg">
        <pc:chgData name="Yvonne Skipper" userId="47304323-4679-4b53-8ec3-c43ba8efb2f0" providerId="ADAL" clId="{40BB06A7-5767-45E3-98AF-BB948BCBC9A8}" dt="2021-04-21T11:07:21.904" v="3431" actId="20577"/>
        <pc:sldMkLst>
          <pc:docMk/>
          <pc:sldMk cId="1094543129" sldId="288"/>
        </pc:sldMkLst>
        <pc:spChg chg="mod">
          <ac:chgData name="Yvonne Skipper" userId="47304323-4679-4b53-8ec3-c43ba8efb2f0" providerId="ADAL" clId="{40BB06A7-5767-45E3-98AF-BB948BCBC9A8}" dt="2021-04-21T11:04:56.080" v="3318" actId="20577"/>
          <ac:spMkLst>
            <pc:docMk/>
            <pc:sldMk cId="1094543129" sldId="288"/>
            <ac:spMk id="2" creationId="{BF54EED6-E301-45B3-B19E-E786AC14996E}"/>
          </ac:spMkLst>
        </pc:spChg>
        <pc:spChg chg="mod">
          <ac:chgData name="Yvonne Skipper" userId="47304323-4679-4b53-8ec3-c43ba8efb2f0" providerId="ADAL" clId="{40BB06A7-5767-45E3-98AF-BB948BCBC9A8}" dt="2021-04-21T11:07:21.904" v="3431" actId="20577"/>
          <ac:spMkLst>
            <pc:docMk/>
            <pc:sldMk cId="1094543129" sldId="288"/>
            <ac:spMk id="3" creationId="{7F77ECB7-D330-44C8-8849-C6C9884BDFC6}"/>
          </ac:spMkLst>
        </pc:spChg>
        <pc:spChg chg="add">
          <ac:chgData name="Yvonne Skipper" userId="47304323-4679-4b53-8ec3-c43ba8efb2f0" providerId="ADAL" clId="{40BB06A7-5767-45E3-98AF-BB948BCBC9A8}" dt="2021-04-21T11:04:48.208" v="3299" actId="26606"/>
          <ac:spMkLst>
            <pc:docMk/>
            <pc:sldMk cId="1094543129" sldId="288"/>
            <ac:spMk id="10" creationId="{A2679492-7988-4050-9056-542444452411}"/>
          </ac:spMkLst>
        </pc:spChg>
        <pc:spChg chg="add">
          <ac:chgData name="Yvonne Skipper" userId="47304323-4679-4b53-8ec3-c43ba8efb2f0" providerId="ADAL" clId="{40BB06A7-5767-45E3-98AF-BB948BCBC9A8}" dt="2021-04-21T11:04:48.208" v="3299" actId="26606"/>
          <ac:spMkLst>
            <pc:docMk/>
            <pc:sldMk cId="1094543129" sldId="288"/>
            <ac:spMk id="12" creationId="{B091B163-7D61-4891-ABCF-5C13D9C418D0}"/>
          </ac:spMkLst>
        </pc:spChg>
        <pc:picChg chg="add">
          <ac:chgData name="Yvonne Skipper" userId="47304323-4679-4b53-8ec3-c43ba8efb2f0" providerId="ADAL" clId="{40BB06A7-5767-45E3-98AF-BB948BCBC9A8}" dt="2021-04-21T11:04:48.208" v="3299" actId="26606"/>
          <ac:picMkLst>
            <pc:docMk/>
            <pc:sldMk cId="1094543129" sldId="288"/>
            <ac:picMk id="7" creationId="{A6290C9E-7DE7-4717-BE60-D340E3D3D6CC}"/>
          </ac:picMkLst>
        </pc:picChg>
        <pc:cxnChg chg="add">
          <ac:chgData name="Yvonne Skipper" userId="47304323-4679-4b53-8ec3-c43ba8efb2f0" providerId="ADAL" clId="{40BB06A7-5767-45E3-98AF-BB948BCBC9A8}" dt="2021-04-21T11:04:48.208" v="3299" actId="26606"/>
          <ac:cxnSpMkLst>
            <pc:docMk/>
            <pc:sldMk cId="1094543129" sldId="288"/>
            <ac:cxnSpMk id="14" creationId="{C49DA8F6-BCC1-4447-B54C-57856834B94B}"/>
          </ac:cxnSpMkLst>
        </pc:cxnChg>
      </pc:sldChg>
      <pc:sldChg chg="addSp delSp modSp new mod modNotesTx">
        <pc:chgData name="Yvonne Skipper" userId="47304323-4679-4b53-8ec3-c43ba8efb2f0" providerId="ADAL" clId="{40BB06A7-5767-45E3-98AF-BB948BCBC9A8}" dt="2021-04-21T11:54:44.555" v="3839" actId="20577"/>
        <pc:sldMkLst>
          <pc:docMk/>
          <pc:sldMk cId="874023372" sldId="289"/>
        </pc:sldMkLst>
        <pc:spChg chg="mod">
          <ac:chgData name="Yvonne Skipper" userId="47304323-4679-4b53-8ec3-c43ba8efb2f0" providerId="ADAL" clId="{40BB06A7-5767-45E3-98AF-BB948BCBC9A8}" dt="2021-04-21T11:54:44.555" v="3839" actId="20577"/>
          <ac:spMkLst>
            <pc:docMk/>
            <pc:sldMk cId="874023372" sldId="289"/>
            <ac:spMk id="2" creationId="{93B2E4DD-5CA9-49D0-90C5-B81B9B509267}"/>
          </ac:spMkLst>
        </pc:spChg>
        <pc:spChg chg="del">
          <ac:chgData name="Yvonne Skipper" userId="47304323-4679-4b53-8ec3-c43ba8efb2f0" providerId="ADAL" clId="{40BB06A7-5767-45E3-98AF-BB948BCBC9A8}" dt="2021-04-21T11:53:59.978" v="3695" actId="22"/>
          <ac:spMkLst>
            <pc:docMk/>
            <pc:sldMk cId="874023372" sldId="289"/>
            <ac:spMk id="3" creationId="{12EEBD3A-3BF1-492B-ACF0-BFB0C8E8BA20}"/>
          </ac:spMkLst>
        </pc:spChg>
        <pc:picChg chg="add mod ord">
          <ac:chgData name="Yvonne Skipper" userId="47304323-4679-4b53-8ec3-c43ba8efb2f0" providerId="ADAL" clId="{40BB06A7-5767-45E3-98AF-BB948BCBC9A8}" dt="2021-04-21T11:54:39.267" v="3817" actId="1076"/>
          <ac:picMkLst>
            <pc:docMk/>
            <pc:sldMk cId="874023372" sldId="289"/>
            <ac:picMk id="5" creationId="{B5198BBD-34DB-46E5-BFDD-EF5272228F80}"/>
          </ac:picMkLst>
        </pc:picChg>
      </pc:sldChg>
      <pc:sldChg chg="addSp modSp new mod setBg modNotesTx">
        <pc:chgData name="Yvonne Skipper" userId="47304323-4679-4b53-8ec3-c43ba8efb2f0" providerId="ADAL" clId="{40BB06A7-5767-45E3-98AF-BB948BCBC9A8}" dt="2021-04-21T14:53:32.042" v="6147" actId="20577"/>
        <pc:sldMkLst>
          <pc:docMk/>
          <pc:sldMk cId="2847447852" sldId="290"/>
        </pc:sldMkLst>
        <pc:spChg chg="mod">
          <ac:chgData name="Yvonne Skipper" userId="47304323-4679-4b53-8ec3-c43ba8efb2f0" providerId="ADAL" clId="{40BB06A7-5767-45E3-98AF-BB948BCBC9A8}" dt="2021-04-21T14:53:12.347" v="6070" actId="26606"/>
          <ac:spMkLst>
            <pc:docMk/>
            <pc:sldMk cId="2847447852" sldId="290"/>
            <ac:spMk id="2" creationId="{61428ACE-EC95-48A2-933B-E1269D3FD623}"/>
          </ac:spMkLst>
        </pc:spChg>
        <pc:spChg chg="mod">
          <ac:chgData name="Yvonne Skipper" userId="47304323-4679-4b53-8ec3-c43ba8efb2f0" providerId="ADAL" clId="{40BB06A7-5767-45E3-98AF-BB948BCBC9A8}" dt="2021-04-21T14:53:12.347" v="6070" actId="26606"/>
          <ac:spMkLst>
            <pc:docMk/>
            <pc:sldMk cId="2847447852" sldId="290"/>
            <ac:spMk id="3" creationId="{6B8DA5ED-AF3A-4921-86DA-2BCB1B09FC73}"/>
          </ac:spMkLst>
        </pc:spChg>
        <pc:spChg chg="add">
          <ac:chgData name="Yvonne Skipper" userId="47304323-4679-4b53-8ec3-c43ba8efb2f0" providerId="ADAL" clId="{40BB06A7-5767-45E3-98AF-BB948BCBC9A8}" dt="2021-04-21T14:53:12.347" v="6070" actId="26606"/>
          <ac:spMkLst>
            <pc:docMk/>
            <pc:sldMk cId="2847447852" sldId="290"/>
            <ac:spMk id="8" creationId="{327D73B4-9F5C-4A64-A179-51B9500CB8B5}"/>
          </ac:spMkLst>
        </pc:spChg>
        <pc:spChg chg="add">
          <ac:chgData name="Yvonne Skipper" userId="47304323-4679-4b53-8ec3-c43ba8efb2f0" providerId="ADAL" clId="{40BB06A7-5767-45E3-98AF-BB948BCBC9A8}" dt="2021-04-21T14:53:12.347" v="6070" actId="26606"/>
          <ac:spMkLst>
            <pc:docMk/>
            <pc:sldMk cId="2847447852" sldId="290"/>
            <ac:spMk id="10" creationId="{C1F06963-6374-4B48-844F-071A9BAAAE02}"/>
          </ac:spMkLst>
        </pc:spChg>
        <pc:spChg chg="add">
          <ac:chgData name="Yvonne Skipper" userId="47304323-4679-4b53-8ec3-c43ba8efb2f0" providerId="ADAL" clId="{40BB06A7-5767-45E3-98AF-BB948BCBC9A8}" dt="2021-04-21T14:53:12.347" v="6070" actId="26606"/>
          <ac:spMkLst>
            <pc:docMk/>
            <pc:sldMk cId="2847447852" sldId="290"/>
            <ac:spMk id="12" creationId="{6CB927A4-E432-4310-9CD5-E89FF5063179}"/>
          </ac:spMkLst>
        </pc:spChg>
        <pc:spChg chg="add">
          <ac:chgData name="Yvonne Skipper" userId="47304323-4679-4b53-8ec3-c43ba8efb2f0" providerId="ADAL" clId="{40BB06A7-5767-45E3-98AF-BB948BCBC9A8}" dt="2021-04-21T14:53:12.347" v="6070" actId="26606"/>
          <ac:spMkLst>
            <pc:docMk/>
            <pc:sldMk cId="2847447852" sldId="290"/>
            <ac:spMk id="14" creationId="{1453BF6C-B012-48B7-B4E8-6D7AC7C27D02}"/>
          </ac:spMkLst>
        </pc:spChg>
        <pc:spChg chg="add">
          <ac:chgData name="Yvonne Skipper" userId="47304323-4679-4b53-8ec3-c43ba8efb2f0" providerId="ADAL" clId="{40BB06A7-5767-45E3-98AF-BB948BCBC9A8}" dt="2021-04-21T14:53:12.347" v="6070" actId="26606"/>
          <ac:spMkLst>
            <pc:docMk/>
            <pc:sldMk cId="2847447852" sldId="290"/>
            <ac:spMk id="16" creationId="{E3020543-B24B-4EC4-8FFC-8DD88EEA91A8}"/>
          </ac:spMkLst>
        </pc:spChg>
        <pc:cxnChg chg="add">
          <ac:chgData name="Yvonne Skipper" userId="47304323-4679-4b53-8ec3-c43ba8efb2f0" providerId="ADAL" clId="{40BB06A7-5767-45E3-98AF-BB948BCBC9A8}" dt="2021-04-21T14:53:12.347" v="6070" actId="26606"/>
          <ac:cxnSpMkLst>
            <pc:docMk/>
            <pc:sldMk cId="2847447852" sldId="290"/>
            <ac:cxnSpMk id="18" creationId="{C49DA8F6-BCC1-4447-B54C-57856834B94B}"/>
          </ac:cxnSpMkLst>
        </pc:cxnChg>
      </pc:sldChg>
      <pc:sldChg chg="addSp modSp mod modAnim chgLayout">
        <pc:chgData name="Yvonne Skipper" userId="47304323-4679-4b53-8ec3-c43ba8efb2f0" providerId="ADAL" clId="{40BB06A7-5767-45E3-98AF-BB948BCBC9A8}" dt="2021-04-22T11:58:39.568" v="8158" actId="20577"/>
        <pc:sldMkLst>
          <pc:docMk/>
          <pc:sldMk cId="2146932806" sldId="291"/>
        </pc:sldMkLst>
        <pc:spChg chg="mod ord">
          <ac:chgData name="Yvonne Skipper" userId="47304323-4679-4b53-8ec3-c43ba8efb2f0" providerId="ADAL" clId="{40BB06A7-5767-45E3-98AF-BB948BCBC9A8}" dt="2021-04-21T15:06:27.756" v="7383" actId="700"/>
          <ac:spMkLst>
            <pc:docMk/>
            <pc:sldMk cId="2146932806" sldId="291"/>
            <ac:spMk id="2" creationId="{6178FBED-631F-4AF5-A9B6-1F8A734DB4CD}"/>
          </ac:spMkLst>
        </pc:spChg>
        <pc:spChg chg="add mod ord">
          <ac:chgData name="Yvonne Skipper" userId="47304323-4679-4b53-8ec3-c43ba8efb2f0" providerId="ADAL" clId="{40BB06A7-5767-45E3-98AF-BB948BCBC9A8}" dt="2021-04-22T11:58:39.568" v="8158" actId="20577"/>
          <ac:spMkLst>
            <pc:docMk/>
            <pc:sldMk cId="2146932806" sldId="291"/>
            <ac:spMk id="3" creationId="{BDB6FFB9-50AC-48DB-B3FB-15DBE6D3A6F8}"/>
          </ac:spMkLst>
        </pc:spChg>
      </pc:sldChg>
      <pc:sldChg chg="modSp mod modAnim">
        <pc:chgData name="Yvonne Skipper" userId="47304323-4679-4b53-8ec3-c43ba8efb2f0" providerId="ADAL" clId="{40BB06A7-5767-45E3-98AF-BB948BCBC9A8}" dt="2021-04-22T11:58:54.011" v="8163" actId="6549"/>
        <pc:sldMkLst>
          <pc:docMk/>
          <pc:sldMk cId="515715000" sldId="292"/>
        </pc:sldMkLst>
        <pc:spChg chg="mod">
          <ac:chgData name="Yvonne Skipper" userId="47304323-4679-4b53-8ec3-c43ba8efb2f0" providerId="ADAL" clId="{40BB06A7-5767-45E3-98AF-BB948BCBC9A8}" dt="2021-04-22T11:58:52.746" v="8162" actId="27636"/>
          <ac:spMkLst>
            <pc:docMk/>
            <pc:sldMk cId="515715000" sldId="292"/>
            <ac:spMk id="2" creationId="{41AA516C-EE19-415A-BD80-650A9090B01F}"/>
          </ac:spMkLst>
        </pc:spChg>
        <pc:spChg chg="mod">
          <ac:chgData name="Yvonne Skipper" userId="47304323-4679-4b53-8ec3-c43ba8efb2f0" providerId="ADAL" clId="{40BB06A7-5767-45E3-98AF-BB948BCBC9A8}" dt="2021-04-22T11:58:54.011" v="8163" actId="6549"/>
          <ac:spMkLst>
            <pc:docMk/>
            <pc:sldMk cId="515715000" sldId="292"/>
            <ac:spMk id="3" creationId="{A3C04B01-2798-4433-968B-305F890A65FB}"/>
          </ac:spMkLst>
        </pc:spChg>
      </pc:sldChg>
      <pc:sldChg chg="modAnim">
        <pc:chgData name="Yvonne Skipper" userId="47304323-4679-4b53-8ec3-c43ba8efb2f0" providerId="ADAL" clId="{40BB06A7-5767-45E3-98AF-BB948BCBC9A8}" dt="2021-04-21T14:54:29.399" v="6149"/>
        <pc:sldMkLst>
          <pc:docMk/>
          <pc:sldMk cId="3419167631" sldId="293"/>
        </pc:sldMkLst>
      </pc:sldChg>
      <pc:sldChg chg="addSp modSp mod modAnim chgLayout">
        <pc:chgData name="Yvonne Skipper" userId="47304323-4679-4b53-8ec3-c43ba8efb2f0" providerId="ADAL" clId="{40BB06A7-5767-45E3-98AF-BB948BCBC9A8}" dt="2021-04-21T15:00:31.214" v="6878"/>
        <pc:sldMkLst>
          <pc:docMk/>
          <pc:sldMk cId="4279962943" sldId="294"/>
        </pc:sldMkLst>
        <pc:spChg chg="mod ord">
          <ac:chgData name="Yvonne Skipper" userId="47304323-4679-4b53-8ec3-c43ba8efb2f0" providerId="ADAL" clId="{40BB06A7-5767-45E3-98AF-BB948BCBC9A8}" dt="2021-04-21T14:57:52.967" v="6433" actId="700"/>
          <ac:spMkLst>
            <pc:docMk/>
            <pc:sldMk cId="4279962943" sldId="294"/>
            <ac:spMk id="2" creationId="{0D511EB9-6789-4302-A134-94B0A0B3A71E}"/>
          </ac:spMkLst>
        </pc:spChg>
        <pc:spChg chg="add mod ord">
          <ac:chgData name="Yvonne Skipper" userId="47304323-4679-4b53-8ec3-c43ba8efb2f0" providerId="ADAL" clId="{40BB06A7-5767-45E3-98AF-BB948BCBC9A8}" dt="2021-04-21T15:00:20.494" v="6877" actId="20577"/>
          <ac:spMkLst>
            <pc:docMk/>
            <pc:sldMk cId="4279962943" sldId="294"/>
            <ac:spMk id="3" creationId="{0224F94D-5F8C-4C5B-B6A3-7A8E77F67336}"/>
          </ac:spMkLst>
        </pc:spChg>
      </pc:sldChg>
      <pc:sldChg chg="modAnim">
        <pc:chgData name="Yvonne Skipper" userId="47304323-4679-4b53-8ec3-c43ba8efb2f0" providerId="ADAL" clId="{40BB06A7-5767-45E3-98AF-BB948BCBC9A8}" dt="2021-04-21T14:54:53.549" v="6150"/>
        <pc:sldMkLst>
          <pc:docMk/>
          <pc:sldMk cId="1670906228" sldId="295"/>
        </pc:sldMkLst>
      </pc:sldChg>
      <pc:sldChg chg="addSp modSp mod modAnim chgLayout">
        <pc:chgData name="Yvonne Skipper" userId="47304323-4679-4b53-8ec3-c43ba8efb2f0" providerId="ADAL" clId="{40BB06A7-5767-45E3-98AF-BB948BCBC9A8}" dt="2021-04-21T15:06:10.593" v="7382"/>
        <pc:sldMkLst>
          <pc:docMk/>
          <pc:sldMk cId="4106966053" sldId="296"/>
        </pc:sldMkLst>
        <pc:spChg chg="mod ord">
          <ac:chgData name="Yvonne Skipper" userId="47304323-4679-4b53-8ec3-c43ba8efb2f0" providerId="ADAL" clId="{40BB06A7-5767-45E3-98AF-BB948BCBC9A8}" dt="2021-04-21T15:00:37.288" v="6879" actId="700"/>
          <ac:spMkLst>
            <pc:docMk/>
            <pc:sldMk cId="4106966053" sldId="296"/>
            <ac:spMk id="2" creationId="{0D511EB9-6789-4302-A134-94B0A0B3A71E}"/>
          </ac:spMkLst>
        </pc:spChg>
        <pc:spChg chg="add mod ord">
          <ac:chgData name="Yvonne Skipper" userId="47304323-4679-4b53-8ec3-c43ba8efb2f0" providerId="ADAL" clId="{40BB06A7-5767-45E3-98AF-BB948BCBC9A8}" dt="2021-04-21T15:06:06.829" v="7381" actId="20577"/>
          <ac:spMkLst>
            <pc:docMk/>
            <pc:sldMk cId="4106966053" sldId="296"/>
            <ac:spMk id="3" creationId="{5E3A1C95-5EFF-43C2-BD45-A5A5DA821DDE}"/>
          </ac:spMkLst>
        </pc:spChg>
      </pc:sldChg>
      <pc:sldChg chg="addSp delSp modSp new modNotesTx">
        <pc:chgData name="Yvonne Skipper" userId="47304323-4679-4b53-8ec3-c43ba8efb2f0" providerId="ADAL" clId="{40BB06A7-5767-45E3-98AF-BB948BCBC9A8}" dt="2021-04-22T11:52:19.903" v="7879" actId="20577"/>
        <pc:sldMkLst>
          <pc:docMk/>
          <pc:sldMk cId="2168870777" sldId="297"/>
        </pc:sldMkLst>
        <pc:spChg chg="del">
          <ac:chgData name="Yvonne Skipper" userId="47304323-4679-4b53-8ec3-c43ba8efb2f0" providerId="ADAL" clId="{40BB06A7-5767-45E3-98AF-BB948BCBC9A8}" dt="2021-04-22T11:50:59.736" v="7639"/>
          <ac:spMkLst>
            <pc:docMk/>
            <pc:sldMk cId="2168870777" sldId="297"/>
            <ac:spMk id="3" creationId="{826EC509-E177-4F3A-8AE2-85A896B1F3C0}"/>
          </ac:spMkLst>
        </pc:spChg>
        <pc:picChg chg="add mod">
          <ac:chgData name="Yvonne Skipper" userId="47304323-4679-4b53-8ec3-c43ba8efb2f0" providerId="ADAL" clId="{40BB06A7-5767-45E3-98AF-BB948BCBC9A8}" dt="2021-04-22T11:50:59.736" v="7639"/>
          <ac:picMkLst>
            <pc:docMk/>
            <pc:sldMk cId="2168870777" sldId="297"/>
            <ac:picMk id="4" creationId="{7F4AB546-2A88-41E0-A808-487B4EE9A0C8}"/>
          </ac:picMkLst>
        </pc:picChg>
      </pc:sldChg>
      <pc:sldChg chg="addSp delSp modSp new modNotesTx">
        <pc:chgData name="Yvonne Skipper" userId="47304323-4679-4b53-8ec3-c43ba8efb2f0" providerId="ADAL" clId="{40BB06A7-5767-45E3-98AF-BB948BCBC9A8}" dt="2021-04-22T11:55:35.077" v="8107" actId="20577"/>
        <pc:sldMkLst>
          <pc:docMk/>
          <pc:sldMk cId="1594247569" sldId="298"/>
        </pc:sldMkLst>
        <pc:spChg chg="del">
          <ac:chgData name="Yvonne Skipper" userId="47304323-4679-4b53-8ec3-c43ba8efb2f0" providerId="ADAL" clId="{40BB06A7-5767-45E3-98AF-BB948BCBC9A8}" dt="2021-04-22T11:54:15.127" v="7899"/>
          <ac:spMkLst>
            <pc:docMk/>
            <pc:sldMk cId="1594247569" sldId="298"/>
            <ac:spMk id="3" creationId="{C86E8FCD-1461-4F14-BD3F-EE22CDF90337}"/>
          </ac:spMkLst>
        </pc:spChg>
        <pc:picChg chg="add mod">
          <ac:chgData name="Yvonne Skipper" userId="47304323-4679-4b53-8ec3-c43ba8efb2f0" providerId="ADAL" clId="{40BB06A7-5767-45E3-98AF-BB948BCBC9A8}" dt="2021-04-22T11:54:15.127" v="7899"/>
          <ac:picMkLst>
            <pc:docMk/>
            <pc:sldMk cId="1594247569" sldId="298"/>
            <ac:picMk id="4" creationId="{0C636D10-4650-4B0D-B9F7-16BA90E046F3}"/>
          </ac:picMkLst>
        </pc:picChg>
      </pc:sldChg>
    </pc:docChg>
  </pc:docChgLst>
  <pc:docChgLst>
    <pc:chgData name="Gemma Haywood" userId="S::gemma.haywood@glasgow.ac.uk::43302f40-4c9a-4632-b96b-30b71afdd790" providerId="AD" clId="Web-{78FCB148-C421-3F86-8364-715E7BE24920}"/>
    <pc:docChg chg="addSld modSld">
      <pc:chgData name="Gemma Haywood" userId="S::gemma.haywood@glasgow.ac.uk::43302f40-4c9a-4632-b96b-30b71afdd790" providerId="AD" clId="Web-{78FCB148-C421-3F86-8364-715E7BE24920}" dt="2021-04-13T13:55:37.393" v="549" actId="20577"/>
      <pc:docMkLst>
        <pc:docMk/>
      </pc:docMkLst>
      <pc:sldChg chg="modSp">
        <pc:chgData name="Gemma Haywood" userId="S::gemma.haywood@glasgow.ac.uk::43302f40-4c9a-4632-b96b-30b71afdd790" providerId="AD" clId="Web-{78FCB148-C421-3F86-8364-715E7BE24920}" dt="2021-04-13T10:51:27.131" v="500" actId="20577"/>
        <pc:sldMkLst>
          <pc:docMk/>
          <pc:sldMk cId="2160040943" sldId="257"/>
        </pc:sldMkLst>
        <pc:spChg chg="mod">
          <ac:chgData name="Gemma Haywood" userId="S::gemma.haywood@glasgow.ac.uk::43302f40-4c9a-4632-b96b-30b71afdd790" providerId="AD" clId="Web-{78FCB148-C421-3F86-8364-715E7BE24920}" dt="2021-04-13T10:51:27.131" v="500" actId="20577"/>
          <ac:spMkLst>
            <pc:docMk/>
            <pc:sldMk cId="2160040943" sldId="257"/>
            <ac:spMk id="3" creationId="{F7FB9232-D761-43ED-B638-E315C3CA1303}"/>
          </ac:spMkLst>
        </pc:spChg>
      </pc:sldChg>
      <pc:sldChg chg="modSp">
        <pc:chgData name="Gemma Haywood" userId="S::gemma.haywood@glasgow.ac.uk::43302f40-4c9a-4632-b96b-30b71afdd790" providerId="AD" clId="Web-{78FCB148-C421-3F86-8364-715E7BE24920}" dt="2021-04-13T10:20:34.176" v="189" actId="20577"/>
        <pc:sldMkLst>
          <pc:docMk/>
          <pc:sldMk cId="3367702187" sldId="262"/>
        </pc:sldMkLst>
        <pc:spChg chg="mod">
          <ac:chgData name="Gemma Haywood" userId="S::gemma.haywood@glasgow.ac.uk::43302f40-4c9a-4632-b96b-30b71afdd790" providerId="AD" clId="Web-{78FCB148-C421-3F86-8364-715E7BE24920}" dt="2021-04-13T10:20:34.176" v="189" actId="20577"/>
          <ac:spMkLst>
            <pc:docMk/>
            <pc:sldMk cId="3367702187" sldId="262"/>
            <ac:spMk id="3" creationId="{7EC23E9F-F9B1-4AF2-B8F8-F9BA8EEC20AC}"/>
          </ac:spMkLst>
        </pc:spChg>
      </pc:sldChg>
      <pc:sldChg chg="modSp modNotes">
        <pc:chgData name="Gemma Haywood" userId="S::gemma.haywood@glasgow.ac.uk::43302f40-4c9a-4632-b96b-30b71afdd790" providerId="AD" clId="Web-{78FCB148-C421-3F86-8364-715E7BE24920}" dt="2021-04-13T13:55:37.393" v="549" actId="20577"/>
        <pc:sldMkLst>
          <pc:docMk/>
          <pc:sldMk cId="1282509396" sldId="263"/>
        </pc:sldMkLst>
        <pc:spChg chg="mod">
          <ac:chgData name="Gemma Haywood" userId="S::gemma.haywood@glasgow.ac.uk::43302f40-4c9a-4632-b96b-30b71afdd790" providerId="AD" clId="Web-{78FCB148-C421-3F86-8364-715E7BE24920}" dt="2021-04-13T13:55:37.393" v="549" actId="20577"/>
          <ac:spMkLst>
            <pc:docMk/>
            <pc:sldMk cId="1282509396" sldId="263"/>
            <ac:spMk id="3" creationId="{08E07900-4848-4557-B1C9-C2FAFF5A8784}"/>
          </ac:spMkLst>
        </pc:spChg>
      </pc:sldChg>
      <pc:sldChg chg="modSp">
        <pc:chgData name="Gemma Haywood" userId="S::gemma.haywood@glasgow.ac.uk::43302f40-4c9a-4632-b96b-30b71afdd790" providerId="AD" clId="Web-{78FCB148-C421-3F86-8364-715E7BE24920}" dt="2021-04-13T10:41:37.533" v="422" actId="20577"/>
        <pc:sldMkLst>
          <pc:docMk/>
          <pc:sldMk cId="318514928" sldId="264"/>
        </pc:sldMkLst>
        <pc:spChg chg="mod">
          <ac:chgData name="Gemma Haywood" userId="S::gemma.haywood@glasgow.ac.uk::43302f40-4c9a-4632-b96b-30b71afdd790" providerId="AD" clId="Web-{78FCB148-C421-3F86-8364-715E7BE24920}" dt="2021-04-13T10:41:37.533" v="422" actId="20577"/>
          <ac:spMkLst>
            <pc:docMk/>
            <pc:sldMk cId="318514928" sldId="264"/>
            <ac:spMk id="3" creationId="{DCA267F6-6789-4727-B6F4-4891B1F1098E}"/>
          </ac:spMkLst>
        </pc:spChg>
      </pc:sldChg>
      <pc:sldChg chg="modSp">
        <pc:chgData name="Gemma Haywood" userId="S::gemma.haywood@glasgow.ac.uk::43302f40-4c9a-4632-b96b-30b71afdd790" providerId="AD" clId="Web-{78FCB148-C421-3F86-8364-715E7BE24920}" dt="2021-04-13T10:43:25.227" v="457" actId="20577"/>
        <pc:sldMkLst>
          <pc:docMk/>
          <pc:sldMk cId="2272912071" sldId="265"/>
        </pc:sldMkLst>
        <pc:spChg chg="mod">
          <ac:chgData name="Gemma Haywood" userId="S::gemma.haywood@glasgow.ac.uk::43302f40-4c9a-4632-b96b-30b71afdd790" providerId="AD" clId="Web-{78FCB148-C421-3F86-8364-715E7BE24920}" dt="2021-04-13T10:43:25.227" v="457" actId="20577"/>
          <ac:spMkLst>
            <pc:docMk/>
            <pc:sldMk cId="2272912071" sldId="265"/>
            <ac:spMk id="3" creationId="{D131C77E-F8D8-4665-ABB9-E4023D76C9EA}"/>
          </ac:spMkLst>
        </pc:spChg>
      </pc:sldChg>
      <pc:sldChg chg="delSp modSp new">
        <pc:chgData name="Gemma Haywood" userId="S::gemma.haywood@glasgow.ac.uk::43302f40-4c9a-4632-b96b-30b71afdd790" providerId="AD" clId="Web-{78FCB148-C421-3F86-8364-715E7BE24920}" dt="2021-04-13T10:34:24.632" v="360" actId="20577"/>
        <pc:sldMkLst>
          <pc:docMk/>
          <pc:sldMk cId="2784361426" sldId="275"/>
        </pc:sldMkLst>
        <pc:spChg chg="mod">
          <ac:chgData name="Gemma Haywood" userId="S::gemma.haywood@glasgow.ac.uk::43302f40-4c9a-4632-b96b-30b71afdd790" providerId="AD" clId="Web-{78FCB148-C421-3F86-8364-715E7BE24920}" dt="2021-04-13T10:34:24.632" v="360" actId="20577"/>
          <ac:spMkLst>
            <pc:docMk/>
            <pc:sldMk cId="2784361426" sldId="275"/>
            <ac:spMk id="2" creationId="{6178FBED-631F-4AF5-A9B6-1F8A734DB4CD}"/>
          </ac:spMkLst>
        </pc:spChg>
        <pc:spChg chg="del mod">
          <ac:chgData name="Gemma Haywood" userId="S::gemma.haywood@glasgow.ac.uk::43302f40-4c9a-4632-b96b-30b71afdd790" providerId="AD" clId="Web-{78FCB148-C421-3F86-8364-715E7BE24920}" dt="2021-04-13T10:27:02.043" v="194"/>
          <ac:spMkLst>
            <pc:docMk/>
            <pc:sldMk cId="2784361426" sldId="275"/>
            <ac:spMk id="3" creationId="{4F606EC9-7F1B-4E4D-9125-DDCF10AE577B}"/>
          </ac:spMkLst>
        </pc:spChg>
      </pc:sldChg>
      <pc:sldChg chg="modSp new">
        <pc:chgData name="Gemma Haywood" userId="S::gemma.haywood@glasgow.ac.uk::43302f40-4c9a-4632-b96b-30b71afdd790" providerId="AD" clId="Web-{78FCB148-C421-3F86-8364-715E7BE24920}" dt="2021-04-13T10:33:11.112" v="359" actId="20577"/>
        <pc:sldMkLst>
          <pc:docMk/>
          <pc:sldMk cId="3796583318" sldId="276"/>
        </pc:sldMkLst>
        <pc:spChg chg="mod">
          <ac:chgData name="Gemma Haywood" userId="S::gemma.haywood@glasgow.ac.uk::43302f40-4c9a-4632-b96b-30b71afdd790" providerId="AD" clId="Web-{78FCB148-C421-3F86-8364-715E7BE24920}" dt="2021-04-13T10:33:11.112" v="359" actId="20577"/>
          <ac:spMkLst>
            <pc:docMk/>
            <pc:sldMk cId="3796583318" sldId="276"/>
            <ac:spMk id="2" creationId="{71FF81FC-28C2-4D6E-AC8B-9C57028E977D}"/>
          </ac:spMkLst>
        </pc:spChg>
        <pc:spChg chg="mod">
          <ac:chgData name="Gemma Haywood" userId="S::gemma.haywood@glasgow.ac.uk::43302f40-4c9a-4632-b96b-30b71afdd790" providerId="AD" clId="Web-{78FCB148-C421-3F86-8364-715E7BE24920}" dt="2021-04-13T10:30:47.260" v="299" actId="20577"/>
          <ac:spMkLst>
            <pc:docMk/>
            <pc:sldMk cId="3796583318" sldId="276"/>
            <ac:spMk id="3" creationId="{BB448E69-5A52-401F-A9E6-2E246527CC65}"/>
          </ac:spMkLst>
        </pc:spChg>
      </pc:sldChg>
      <pc:sldChg chg="delSp modSp new">
        <pc:chgData name="Gemma Haywood" userId="S::gemma.haywood@glasgow.ac.uk::43302f40-4c9a-4632-b96b-30b71afdd790" providerId="AD" clId="Web-{78FCB148-C421-3F86-8364-715E7BE24920}" dt="2021-04-13T10:33:02.565" v="358" actId="20577"/>
        <pc:sldMkLst>
          <pc:docMk/>
          <pc:sldMk cId="1615336606" sldId="277"/>
        </pc:sldMkLst>
        <pc:spChg chg="mod">
          <ac:chgData name="Gemma Haywood" userId="S::gemma.haywood@glasgow.ac.uk::43302f40-4c9a-4632-b96b-30b71afdd790" providerId="AD" clId="Web-{78FCB148-C421-3F86-8364-715E7BE24920}" dt="2021-04-13T10:33:02.565" v="358" actId="20577"/>
          <ac:spMkLst>
            <pc:docMk/>
            <pc:sldMk cId="1615336606" sldId="277"/>
            <ac:spMk id="2" creationId="{0D511EB9-6789-4302-A134-94B0A0B3A71E}"/>
          </ac:spMkLst>
        </pc:spChg>
        <pc:spChg chg="del mod">
          <ac:chgData name="Gemma Haywood" userId="S::gemma.haywood@glasgow.ac.uk::43302f40-4c9a-4632-b96b-30b71afdd790" providerId="AD" clId="Web-{78FCB148-C421-3F86-8364-715E7BE24920}" dt="2021-04-13T10:32:20.437" v="341"/>
          <ac:spMkLst>
            <pc:docMk/>
            <pc:sldMk cId="1615336606" sldId="277"/>
            <ac:spMk id="3" creationId="{B95D46EB-37E6-4D33-95DD-4C4FA36CBCCE}"/>
          </ac:spMkLst>
        </pc:spChg>
      </pc:sldChg>
      <pc:sldChg chg="modSp new">
        <pc:chgData name="Gemma Haywood" userId="S::gemma.haywood@glasgow.ac.uk::43302f40-4c9a-4632-b96b-30b71afdd790" providerId="AD" clId="Web-{78FCB148-C421-3F86-8364-715E7BE24920}" dt="2021-04-13T10:36:56.610" v="390" actId="20577"/>
        <pc:sldMkLst>
          <pc:docMk/>
          <pc:sldMk cId="3251415889" sldId="278"/>
        </pc:sldMkLst>
        <pc:spChg chg="mod">
          <ac:chgData name="Gemma Haywood" userId="S::gemma.haywood@glasgow.ac.uk::43302f40-4c9a-4632-b96b-30b71afdd790" providerId="AD" clId="Web-{78FCB148-C421-3F86-8364-715E7BE24920}" dt="2021-04-13T10:34:42.524" v="385" actId="20577"/>
          <ac:spMkLst>
            <pc:docMk/>
            <pc:sldMk cId="3251415889" sldId="278"/>
            <ac:spMk id="2" creationId="{E453E0BA-6C5E-41DD-854A-406DB493D502}"/>
          </ac:spMkLst>
        </pc:spChg>
        <pc:spChg chg="mod">
          <ac:chgData name="Gemma Haywood" userId="S::gemma.haywood@glasgow.ac.uk::43302f40-4c9a-4632-b96b-30b71afdd790" providerId="AD" clId="Web-{78FCB148-C421-3F86-8364-715E7BE24920}" dt="2021-04-13T10:36:56.610" v="390" actId="20577"/>
          <ac:spMkLst>
            <pc:docMk/>
            <pc:sldMk cId="3251415889" sldId="278"/>
            <ac:spMk id="3" creationId="{6576559F-746E-4B28-BE85-DCA9CDCC2AE6}"/>
          </ac:spMkLst>
        </pc:spChg>
      </pc:sldChg>
      <pc:sldChg chg="delSp modSp new">
        <pc:chgData name="Gemma Haywood" userId="S::gemma.haywood@glasgow.ac.uk::43302f40-4c9a-4632-b96b-30b71afdd790" providerId="AD" clId="Web-{78FCB148-C421-3F86-8364-715E7BE24920}" dt="2021-04-13T10:34:24.835" v="366" actId="1076"/>
        <pc:sldMkLst>
          <pc:docMk/>
          <pc:sldMk cId="4046418446" sldId="279"/>
        </pc:sldMkLst>
        <pc:spChg chg="mod">
          <ac:chgData name="Gemma Haywood" userId="S::gemma.haywood@glasgow.ac.uk::43302f40-4c9a-4632-b96b-30b71afdd790" providerId="AD" clId="Web-{78FCB148-C421-3F86-8364-715E7BE24920}" dt="2021-04-13T10:34:24.835" v="366" actId="1076"/>
          <ac:spMkLst>
            <pc:docMk/>
            <pc:sldMk cId="4046418446" sldId="279"/>
            <ac:spMk id="2" creationId="{D43BB785-04D3-41A9-B591-550C8E039B31}"/>
          </ac:spMkLst>
        </pc:spChg>
        <pc:spChg chg="del mod">
          <ac:chgData name="Gemma Haywood" userId="S::gemma.haywood@glasgow.ac.uk::43302f40-4c9a-4632-b96b-30b71afdd790" providerId="AD" clId="Web-{78FCB148-C421-3F86-8364-715E7BE24920}" dt="2021-04-13T10:34:24.819" v="365"/>
          <ac:spMkLst>
            <pc:docMk/>
            <pc:sldMk cId="4046418446" sldId="279"/>
            <ac:spMk id="3" creationId="{1CE96F8A-465E-4AED-AD71-3A42C7A3DA48}"/>
          </ac:spMkLst>
        </pc:spChg>
      </pc:sldChg>
      <pc:sldChg chg="modSp new">
        <pc:chgData name="Gemma Haywood" userId="S::gemma.haywood@glasgow.ac.uk::43302f40-4c9a-4632-b96b-30b71afdd790" providerId="AD" clId="Web-{78FCB148-C421-3F86-8364-715E7BE24920}" dt="2021-04-13T10:34:38.086" v="384" actId="20577"/>
        <pc:sldMkLst>
          <pc:docMk/>
          <pc:sldMk cId="2995069883" sldId="280"/>
        </pc:sldMkLst>
        <pc:spChg chg="mod">
          <ac:chgData name="Gemma Haywood" userId="S::gemma.haywood@glasgow.ac.uk::43302f40-4c9a-4632-b96b-30b71afdd790" providerId="AD" clId="Web-{78FCB148-C421-3F86-8364-715E7BE24920}" dt="2021-04-13T10:34:28.351" v="373" actId="20577"/>
          <ac:spMkLst>
            <pc:docMk/>
            <pc:sldMk cId="2995069883" sldId="280"/>
            <ac:spMk id="2" creationId="{6F90E1F5-927C-4193-8B8C-434E4C1C3E68}"/>
          </ac:spMkLst>
        </pc:spChg>
        <pc:spChg chg="mod">
          <ac:chgData name="Gemma Haywood" userId="S::gemma.haywood@glasgow.ac.uk::43302f40-4c9a-4632-b96b-30b71afdd790" providerId="AD" clId="Web-{78FCB148-C421-3F86-8364-715E7BE24920}" dt="2021-04-13T10:34:38.086" v="384" actId="20577"/>
          <ac:spMkLst>
            <pc:docMk/>
            <pc:sldMk cId="2995069883" sldId="280"/>
            <ac:spMk id="3" creationId="{05748230-2F2D-4FD7-8FA2-2EE9236D25B0}"/>
          </ac:spMkLst>
        </pc:spChg>
      </pc:sldChg>
    </pc:docChg>
  </pc:docChgLst>
  <pc:docChgLst>
    <pc:chgData name="Daniel Jolley" userId="ba7d7669-5981-497e-9568-c73a6cb4e66f" providerId="ADAL" clId="{571A17F7-E3B9-456C-82DA-86D74E8FC587}"/>
    <pc:docChg chg="undo custSel modSld">
      <pc:chgData name="Daniel Jolley" userId="ba7d7669-5981-497e-9568-c73a6cb4e66f" providerId="ADAL" clId="{571A17F7-E3B9-456C-82DA-86D74E8FC587}" dt="2021-08-20T10:55:43.291" v="87" actId="20577"/>
      <pc:docMkLst>
        <pc:docMk/>
      </pc:docMkLst>
      <pc:sldChg chg="modSp mod">
        <pc:chgData name="Daniel Jolley" userId="ba7d7669-5981-497e-9568-c73a6cb4e66f" providerId="ADAL" clId="{571A17F7-E3B9-456C-82DA-86D74E8FC587}" dt="2021-08-02T09:56:36.514" v="3" actId="1076"/>
        <pc:sldMkLst>
          <pc:docMk/>
          <pc:sldMk cId="93959447" sldId="260"/>
        </pc:sldMkLst>
        <pc:picChg chg="mod">
          <ac:chgData name="Daniel Jolley" userId="ba7d7669-5981-497e-9568-c73a6cb4e66f" providerId="ADAL" clId="{571A17F7-E3B9-456C-82DA-86D74E8FC587}" dt="2021-08-02T09:56:36.514" v="3" actId="1076"/>
          <ac:picMkLst>
            <pc:docMk/>
            <pc:sldMk cId="93959447" sldId="260"/>
            <ac:picMk id="5" creationId="{6AD9ACDD-8C8B-412C-BF30-6AFFFE32DEA2}"/>
          </ac:picMkLst>
        </pc:picChg>
      </pc:sldChg>
      <pc:sldChg chg="addSp delSp modSp">
        <pc:chgData name="Daniel Jolley" userId="ba7d7669-5981-497e-9568-c73a6cb4e66f" providerId="ADAL" clId="{571A17F7-E3B9-456C-82DA-86D74E8FC587}" dt="2021-08-02T09:50:53.109" v="2"/>
        <pc:sldMkLst>
          <pc:docMk/>
          <pc:sldMk cId="2934662856" sldId="273"/>
        </pc:sldMkLst>
        <pc:spChg chg="add mod">
          <ac:chgData name="Daniel Jolley" userId="ba7d7669-5981-497e-9568-c73a6cb4e66f" providerId="ADAL" clId="{571A17F7-E3B9-456C-82DA-86D74E8FC587}" dt="2021-08-02T09:50:51.726" v="1" actId="478"/>
          <ac:spMkLst>
            <pc:docMk/>
            <pc:sldMk cId="2934662856" sldId="273"/>
            <ac:spMk id="2" creationId="{78F067DC-3FA5-4DBB-A8C0-A2A2F57E5654}"/>
          </ac:spMkLst>
        </pc:spChg>
        <pc:picChg chg="add mod">
          <ac:chgData name="Daniel Jolley" userId="ba7d7669-5981-497e-9568-c73a6cb4e66f" providerId="ADAL" clId="{571A17F7-E3B9-456C-82DA-86D74E8FC587}" dt="2021-08-02T09:50:53.109" v="2"/>
          <ac:picMkLst>
            <pc:docMk/>
            <pc:sldMk cId="2934662856" sldId="273"/>
            <ac:picMk id="4" creationId="{F86A5ECF-6179-45C9-96B5-932C9B0EF7CB}"/>
          </ac:picMkLst>
        </pc:picChg>
        <pc:picChg chg="del">
          <ac:chgData name="Daniel Jolley" userId="ba7d7669-5981-497e-9568-c73a6cb4e66f" providerId="ADAL" clId="{571A17F7-E3B9-456C-82DA-86D74E8FC587}" dt="2021-08-02T09:50:51.726" v="1" actId="478"/>
          <ac:picMkLst>
            <pc:docMk/>
            <pc:sldMk cId="2934662856" sldId="273"/>
            <ac:picMk id="1026" creationId="{BAA79D83-13B5-43A8-9D06-668D6F51A43B}"/>
          </ac:picMkLst>
        </pc:picChg>
      </pc:sldChg>
      <pc:sldChg chg="modSp mod">
        <pc:chgData name="Daniel Jolley" userId="ba7d7669-5981-497e-9568-c73a6cb4e66f" providerId="ADAL" clId="{571A17F7-E3B9-456C-82DA-86D74E8FC587}" dt="2021-08-02T09:58:49.334" v="47" actId="404"/>
        <pc:sldMkLst>
          <pc:docMk/>
          <pc:sldMk cId="3251415889" sldId="278"/>
        </pc:sldMkLst>
        <pc:spChg chg="mod">
          <ac:chgData name="Daniel Jolley" userId="ba7d7669-5981-497e-9568-c73a6cb4e66f" providerId="ADAL" clId="{571A17F7-E3B9-456C-82DA-86D74E8FC587}" dt="2021-08-02T09:58:49.334" v="47" actId="404"/>
          <ac:spMkLst>
            <pc:docMk/>
            <pc:sldMk cId="3251415889" sldId="278"/>
            <ac:spMk id="3" creationId="{6576559F-746E-4B28-BE85-DCA9CDCC2AE6}"/>
          </ac:spMkLst>
        </pc:spChg>
      </pc:sldChg>
      <pc:sldChg chg="modSp mod">
        <pc:chgData name="Daniel Jolley" userId="ba7d7669-5981-497e-9568-c73a6cb4e66f" providerId="ADAL" clId="{571A17F7-E3B9-456C-82DA-86D74E8FC587}" dt="2021-08-02T09:58:42.964" v="46" actId="27636"/>
        <pc:sldMkLst>
          <pc:docMk/>
          <pc:sldMk cId="230484415" sldId="279"/>
        </pc:sldMkLst>
        <pc:spChg chg="mod">
          <ac:chgData name="Daniel Jolley" userId="ba7d7669-5981-497e-9568-c73a6cb4e66f" providerId="ADAL" clId="{571A17F7-E3B9-456C-82DA-86D74E8FC587}" dt="2021-08-02T09:58:42.964" v="46" actId="27636"/>
          <ac:spMkLst>
            <pc:docMk/>
            <pc:sldMk cId="230484415" sldId="279"/>
            <ac:spMk id="3" creationId="{A3C04B01-2798-4433-968B-305F890A65FB}"/>
          </ac:spMkLst>
        </pc:spChg>
      </pc:sldChg>
      <pc:sldChg chg="modSp mod">
        <pc:chgData name="Daniel Jolley" userId="ba7d7669-5981-497e-9568-c73a6cb4e66f" providerId="ADAL" clId="{571A17F7-E3B9-456C-82DA-86D74E8FC587}" dt="2021-08-02T09:58:32.282" v="42" actId="1076"/>
        <pc:sldMkLst>
          <pc:docMk/>
          <pc:sldMk cId="312468421" sldId="280"/>
        </pc:sldMkLst>
        <pc:spChg chg="mod">
          <ac:chgData name="Daniel Jolley" userId="ba7d7669-5981-497e-9568-c73a6cb4e66f" providerId="ADAL" clId="{571A17F7-E3B9-456C-82DA-86D74E8FC587}" dt="2021-08-02T09:58:26.163" v="38" actId="1076"/>
          <ac:spMkLst>
            <pc:docMk/>
            <pc:sldMk cId="312468421" sldId="280"/>
            <ac:spMk id="2" creationId="{3A27A3E5-C205-47EB-A8A8-EC30116EFECB}"/>
          </ac:spMkLst>
        </pc:spChg>
        <pc:spChg chg="mod">
          <ac:chgData name="Daniel Jolley" userId="ba7d7669-5981-497e-9568-c73a6cb4e66f" providerId="ADAL" clId="{571A17F7-E3B9-456C-82DA-86D74E8FC587}" dt="2021-08-02T09:58:32.282" v="42" actId="1076"/>
          <ac:spMkLst>
            <pc:docMk/>
            <pc:sldMk cId="312468421" sldId="280"/>
            <ac:spMk id="3" creationId="{CD02D037-0558-4D63-8B13-4C03E19BB8CB}"/>
          </ac:spMkLst>
        </pc:spChg>
      </pc:sldChg>
      <pc:sldChg chg="addSp delSp modSp mod">
        <pc:chgData name="Daniel Jolley" userId="ba7d7669-5981-497e-9568-c73a6cb4e66f" providerId="ADAL" clId="{571A17F7-E3B9-456C-82DA-86D74E8FC587}" dt="2021-08-20T10:55:43.291" v="87" actId="20577"/>
        <pc:sldMkLst>
          <pc:docMk/>
          <pc:sldMk cId="3733332605" sldId="286"/>
        </pc:sldMkLst>
        <pc:spChg chg="add del">
          <ac:chgData name="Daniel Jolley" userId="ba7d7669-5981-497e-9568-c73a6cb4e66f" providerId="ADAL" clId="{571A17F7-E3B9-456C-82DA-86D74E8FC587}" dt="2021-08-20T10:53:24.600" v="73" actId="478"/>
          <ac:spMkLst>
            <pc:docMk/>
            <pc:sldMk cId="3733332605" sldId="286"/>
            <ac:spMk id="3" creationId="{3E28A721-6559-45D7-9751-7609D4701F66}"/>
          </ac:spMkLst>
        </pc:spChg>
        <pc:spChg chg="add del mod">
          <ac:chgData name="Daniel Jolley" userId="ba7d7669-5981-497e-9568-c73a6cb4e66f" providerId="ADAL" clId="{571A17F7-E3B9-456C-82DA-86D74E8FC587}" dt="2021-08-20T10:53:18.046" v="70" actId="478"/>
          <ac:spMkLst>
            <pc:docMk/>
            <pc:sldMk cId="3733332605" sldId="286"/>
            <ac:spMk id="9" creationId="{3EB8EB4E-31C4-4462-B8F9-B66F75974B64}"/>
          </ac:spMkLst>
        </pc:spChg>
        <pc:spChg chg="add mod">
          <ac:chgData name="Daniel Jolley" userId="ba7d7669-5981-497e-9568-c73a6cb4e66f" providerId="ADAL" clId="{571A17F7-E3B9-456C-82DA-86D74E8FC587}" dt="2021-08-20T10:55:43.291" v="87" actId="20577"/>
          <ac:spMkLst>
            <pc:docMk/>
            <pc:sldMk cId="3733332605" sldId="286"/>
            <ac:spMk id="10" creationId="{9314B457-C027-4037-A13C-F2139E959749}"/>
          </ac:spMkLst>
        </pc:spChg>
      </pc:sldChg>
      <pc:sldChg chg="addSp delSp modSp mod">
        <pc:chgData name="Daniel Jolley" userId="ba7d7669-5981-497e-9568-c73a6cb4e66f" providerId="ADAL" clId="{571A17F7-E3B9-456C-82DA-86D74E8FC587}" dt="2021-08-20T10:36:53.731" v="62" actId="1076"/>
        <pc:sldMkLst>
          <pc:docMk/>
          <pc:sldMk cId="874023372" sldId="289"/>
        </pc:sldMkLst>
        <pc:spChg chg="add mod">
          <ac:chgData name="Daniel Jolley" userId="ba7d7669-5981-497e-9568-c73a6cb4e66f" providerId="ADAL" clId="{571A17F7-E3B9-456C-82DA-86D74E8FC587}" dt="2021-08-02T09:57:57.606" v="21" actId="478"/>
          <ac:spMkLst>
            <pc:docMk/>
            <pc:sldMk cId="874023372" sldId="289"/>
            <ac:spMk id="4" creationId="{DEED206A-6F05-448B-9E76-B0BBB00C325C}"/>
          </ac:spMkLst>
        </pc:spChg>
        <pc:picChg chg="del">
          <ac:chgData name="Daniel Jolley" userId="ba7d7669-5981-497e-9568-c73a6cb4e66f" providerId="ADAL" clId="{571A17F7-E3B9-456C-82DA-86D74E8FC587}" dt="2021-08-02T09:57:57.606" v="21" actId="478"/>
          <ac:picMkLst>
            <pc:docMk/>
            <pc:sldMk cId="874023372" sldId="289"/>
            <ac:picMk id="5" creationId="{B5198BBD-34DB-46E5-BFDD-EF5272228F80}"/>
          </ac:picMkLst>
        </pc:picChg>
        <pc:picChg chg="add mod">
          <ac:chgData name="Daniel Jolley" userId="ba7d7669-5981-497e-9568-c73a6cb4e66f" providerId="ADAL" clId="{571A17F7-E3B9-456C-82DA-86D74E8FC587}" dt="2021-08-20T10:36:53.731" v="62" actId="1076"/>
          <ac:picMkLst>
            <pc:docMk/>
            <pc:sldMk cId="874023372" sldId="289"/>
            <ac:picMk id="7" creationId="{AC784595-E5F7-4751-B44D-B91ADA0E7C42}"/>
          </ac:picMkLst>
        </pc:picChg>
      </pc:sldChg>
      <pc:sldChg chg="modSp">
        <pc:chgData name="Daniel Jolley" userId="ba7d7669-5981-497e-9568-c73a6cb4e66f" providerId="ADAL" clId="{571A17F7-E3B9-456C-82DA-86D74E8FC587}" dt="2021-08-02T09:59:21.368" v="56" actId="403"/>
        <pc:sldMkLst>
          <pc:docMk/>
          <pc:sldMk cId="2146932806" sldId="291"/>
        </pc:sldMkLst>
        <pc:spChg chg="mod">
          <ac:chgData name="Daniel Jolley" userId="ba7d7669-5981-497e-9568-c73a6cb4e66f" providerId="ADAL" clId="{571A17F7-E3B9-456C-82DA-86D74E8FC587}" dt="2021-08-02T09:59:21.368" v="56" actId="403"/>
          <ac:spMkLst>
            <pc:docMk/>
            <pc:sldMk cId="2146932806" sldId="291"/>
            <ac:spMk id="3" creationId="{BDB6FFB9-50AC-48DB-B3FB-15DBE6D3A6F8}"/>
          </ac:spMkLst>
        </pc:spChg>
      </pc:sldChg>
      <pc:sldChg chg="modSp">
        <pc:chgData name="Daniel Jolley" userId="ba7d7669-5981-497e-9568-c73a6cb4e66f" providerId="ADAL" clId="{571A17F7-E3B9-456C-82DA-86D74E8FC587}" dt="2021-08-02T09:59:25.327" v="58" actId="403"/>
        <pc:sldMkLst>
          <pc:docMk/>
          <pc:sldMk cId="515715000" sldId="292"/>
        </pc:sldMkLst>
        <pc:spChg chg="mod">
          <ac:chgData name="Daniel Jolley" userId="ba7d7669-5981-497e-9568-c73a6cb4e66f" providerId="ADAL" clId="{571A17F7-E3B9-456C-82DA-86D74E8FC587}" dt="2021-08-02T09:59:25.327" v="58" actId="403"/>
          <ac:spMkLst>
            <pc:docMk/>
            <pc:sldMk cId="515715000" sldId="292"/>
            <ac:spMk id="3" creationId="{A3C04B01-2798-4433-968B-305F890A65FB}"/>
          </ac:spMkLst>
        </pc:spChg>
      </pc:sldChg>
      <pc:sldChg chg="modSp mod">
        <pc:chgData name="Daniel Jolley" userId="ba7d7669-5981-497e-9568-c73a6cb4e66f" providerId="ADAL" clId="{571A17F7-E3B9-456C-82DA-86D74E8FC587}" dt="2021-08-02T09:59:30.873" v="61" actId="27636"/>
        <pc:sldMkLst>
          <pc:docMk/>
          <pc:sldMk cId="4279962943" sldId="294"/>
        </pc:sldMkLst>
        <pc:spChg chg="mod">
          <ac:chgData name="Daniel Jolley" userId="ba7d7669-5981-497e-9568-c73a6cb4e66f" providerId="ADAL" clId="{571A17F7-E3B9-456C-82DA-86D74E8FC587}" dt="2021-08-02T09:59:30.873" v="61" actId="27636"/>
          <ac:spMkLst>
            <pc:docMk/>
            <pc:sldMk cId="4279962943" sldId="294"/>
            <ac:spMk id="3" creationId="{0224F94D-5F8C-4C5B-B6A3-7A8E77F67336}"/>
          </ac:spMkLst>
        </pc:spChg>
      </pc:sldChg>
      <pc:sldChg chg="modSp mod">
        <pc:chgData name="Daniel Jolley" userId="ba7d7669-5981-497e-9568-c73a6cb4e66f" providerId="ADAL" clId="{571A17F7-E3B9-456C-82DA-86D74E8FC587}" dt="2021-08-02T09:56:59.989" v="20" actId="122"/>
        <pc:sldMkLst>
          <pc:docMk/>
          <pc:sldMk cId="4170819152" sldId="299"/>
        </pc:sldMkLst>
        <pc:spChg chg="mod">
          <ac:chgData name="Daniel Jolley" userId="ba7d7669-5981-497e-9568-c73a6cb4e66f" providerId="ADAL" clId="{571A17F7-E3B9-456C-82DA-86D74E8FC587}" dt="2021-08-02T09:56:59.989" v="20" actId="122"/>
          <ac:spMkLst>
            <pc:docMk/>
            <pc:sldMk cId="4170819152" sldId="299"/>
            <ac:spMk id="3" creationId="{7F8E1B66-AFA8-44DE-B8E3-21AAE7DDED21}"/>
          </ac:spMkLst>
        </pc:spChg>
      </pc:sldChg>
      <pc:sldChg chg="modSp mod">
        <pc:chgData name="Daniel Jolley" userId="ba7d7669-5981-497e-9568-c73a6cb4e66f" providerId="ADAL" clId="{571A17F7-E3B9-456C-82DA-86D74E8FC587}" dt="2021-08-02T09:59:08.322" v="53" actId="1076"/>
        <pc:sldMkLst>
          <pc:docMk/>
          <pc:sldMk cId="2119843064" sldId="308"/>
        </pc:sldMkLst>
        <pc:spChg chg="mod">
          <ac:chgData name="Daniel Jolley" userId="ba7d7669-5981-497e-9568-c73a6cb4e66f" providerId="ADAL" clId="{571A17F7-E3B9-456C-82DA-86D74E8FC587}" dt="2021-08-02T09:59:08.322" v="53" actId="1076"/>
          <ac:spMkLst>
            <pc:docMk/>
            <pc:sldMk cId="2119843064" sldId="308"/>
            <ac:spMk id="3" creationId="{A3C04B01-2798-4433-968B-305F890A65FB}"/>
          </ac:spMkLst>
        </pc:spChg>
      </pc:sldChg>
      <pc:sldChg chg="modSp mod">
        <pc:chgData name="Daniel Jolley" userId="ba7d7669-5981-497e-9568-c73a6cb4e66f" providerId="ADAL" clId="{571A17F7-E3B9-456C-82DA-86D74E8FC587}" dt="2021-08-02T09:59:16.171" v="54" actId="14100"/>
        <pc:sldMkLst>
          <pc:docMk/>
          <pc:sldMk cId="2490209565" sldId="309"/>
        </pc:sldMkLst>
        <pc:spChg chg="mod">
          <ac:chgData name="Daniel Jolley" userId="ba7d7669-5981-497e-9568-c73a6cb4e66f" providerId="ADAL" clId="{571A17F7-E3B9-456C-82DA-86D74E8FC587}" dt="2021-08-02T09:59:16.171" v="54" actId="14100"/>
          <ac:spMkLst>
            <pc:docMk/>
            <pc:sldMk cId="2490209565" sldId="309"/>
            <ac:spMk id="3" creationId="{A3C04B01-2798-4433-968B-305F890A65FB}"/>
          </ac:spMkLst>
        </pc:spChg>
      </pc:sldChg>
      <pc:sldChg chg="addSp delSp modSp mod">
        <pc:chgData name="Daniel Jolley" userId="ba7d7669-5981-497e-9568-c73a6cb4e66f" providerId="ADAL" clId="{571A17F7-E3B9-456C-82DA-86D74E8FC587}" dt="2021-08-20T10:52:52.584" v="67" actId="478"/>
        <pc:sldMkLst>
          <pc:docMk/>
          <pc:sldMk cId="1013825636" sldId="311"/>
        </pc:sldMkLst>
        <pc:spChg chg="add del mod">
          <ac:chgData name="Daniel Jolley" userId="ba7d7669-5981-497e-9568-c73a6cb4e66f" providerId="ADAL" clId="{571A17F7-E3B9-456C-82DA-86D74E8FC587}" dt="2021-08-20T10:52:52.584" v="67" actId="478"/>
          <ac:spMkLst>
            <pc:docMk/>
            <pc:sldMk cId="1013825636" sldId="311"/>
            <ac:spMk id="5" creationId="{7A14C5E2-EFA9-4109-A905-7A8B4C8C7B34}"/>
          </ac:spMkLst>
        </pc:spChg>
      </pc:sldChg>
    </pc:docChg>
  </pc:docChgLst>
  <pc:docChgLst>
    <pc:chgData name="Daniel Jolley" userId="S::daniel.r.jolley_northumbria.ac.uk#ext#@gla.onmicrosoft.com::ff3d0ea7-c639-45dc-9d98-7d8f553de168" providerId="AD" clId="Web-{1449FA9D-13CF-6AC3-A350-3280ED0CB728}"/>
    <pc:docChg chg="modSld">
      <pc:chgData name="Daniel Jolley" userId="S::daniel.r.jolley_northumbria.ac.uk#ext#@gla.onmicrosoft.com::ff3d0ea7-c639-45dc-9d98-7d8f553de168" providerId="AD" clId="Web-{1449FA9D-13CF-6AC3-A350-3280ED0CB728}" dt="2021-04-21T11:38:02.036" v="20" actId="20577"/>
      <pc:docMkLst>
        <pc:docMk/>
      </pc:docMkLst>
      <pc:sldChg chg="modSp">
        <pc:chgData name="Daniel Jolley" userId="S::daniel.r.jolley_northumbria.ac.uk#ext#@gla.onmicrosoft.com::ff3d0ea7-c639-45dc-9d98-7d8f553de168" providerId="AD" clId="Web-{1449FA9D-13CF-6AC3-A350-3280ED0CB728}" dt="2021-04-21T11:37:26.566" v="17" actId="20577"/>
        <pc:sldMkLst>
          <pc:docMk/>
          <pc:sldMk cId="1282509396" sldId="263"/>
        </pc:sldMkLst>
        <pc:spChg chg="mod">
          <ac:chgData name="Daniel Jolley" userId="S::daniel.r.jolley_northumbria.ac.uk#ext#@gla.onmicrosoft.com::ff3d0ea7-c639-45dc-9d98-7d8f553de168" providerId="AD" clId="Web-{1449FA9D-13CF-6AC3-A350-3280ED0CB728}" dt="2021-04-21T11:37:26.566" v="17" actId="20577"/>
          <ac:spMkLst>
            <pc:docMk/>
            <pc:sldMk cId="1282509396" sldId="263"/>
            <ac:spMk id="3" creationId="{08E07900-4848-4557-B1C9-C2FAFF5A8784}"/>
          </ac:spMkLst>
        </pc:spChg>
      </pc:sldChg>
      <pc:sldChg chg="addSp delSp modSp">
        <pc:chgData name="Daniel Jolley" userId="S::daniel.r.jolley_northumbria.ac.uk#ext#@gla.onmicrosoft.com::ff3d0ea7-c639-45dc-9d98-7d8f553de168" providerId="AD" clId="Web-{1449FA9D-13CF-6AC3-A350-3280ED0CB728}" dt="2021-04-21T11:35:23.376" v="4" actId="1076"/>
        <pc:sldMkLst>
          <pc:docMk/>
          <pc:sldMk cId="2934662856" sldId="273"/>
        </pc:sldMkLst>
        <pc:spChg chg="del">
          <ac:chgData name="Daniel Jolley" userId="S::daniel.r.jolley_northumbria.ac.uk#ext#@gla.onmicrosoft.com::ff3d0ea7-c639-45dc-9d98-7d8f553de168" providerId="AD" clId="Web-{1449FA9D-13CF-6AC3-A350-3280ED0CB728}" dt="2021-04-21T11:35:21.080" v="3"/>
          <ac:spMkLst>
            <pc:docMk/>
            <pc:sldMk cId="2934662856" sldId="273"/>
            <ac:spMk id="2" creationId="{6271C46B-6218-45A9-9062-E39D94292800}"/>
          </ac:spMkLst>
        </pc:spChg>
        <pc:spChg chg="add del mod">
          <ac:chgData name="Daniel Jolley" userId="S::daniel.r.jolley_northumbria.ac.uk#ext#@gla.onmicrosoft.com::ff3d0ea7-c639-45dc-9d98-7d8f553de168" providerId="AD" clId="Web-{1449FA9D-13CF-6AC3-A350-3280ED0CB728}" dt="2021-04-21T11:35:13.829" v="1"/>
          <ac:spMkLst>
            <pc:docMk/>
            <pc:sldMk cId="2934662856" sldId="273"/>
            <ac:spMk id="4" creationId="{B1FE4BED-98C1-457B-9339-3B827EA04646}"/>
          </ac:spMkLst>
        </pc:spChg>
        <pc:picChg chg="add del mod">
          <ac:chgData name="Daniel Jolley" userId="S::daniel.r.jolley_northumbria.ac.uk#ext#@gla.onmicrosoft.com::ff3d0ea7-c639-45dc-9d98-7d8f553de168" providerId="AD" clId="Web-{1449FA9D-13CF-6AC3-A350-3280ED0CB728}" dt="2021-04-21T11:35:23.376" v="4" actId="1076"/>
          <ac:picMkLst>
            <pc:docMk/>
            <pc:sldMk cId="2934662856" sldId="273"/>
            <ac:picMk id="1026" creationId="{BAA79D83-13B5-43A8-9D06-668D6F51A43B}"/>
          </ac:picMkLst>
        </pc:picChg>
      </pc:sldChg>
      <pc:sldChg chg="addSp delSp modSp mod setBg">
        <pc:chgData name="Daniel Jolley" userId="S::daniel.r.jolley_northumbria.ac.uk#ext#@gla.onmicrosoft.com::ff3d0ea7-c639-45dc-9d98-7d8f553de168" providerId="AD" clId="Web-{1449FA9D-13CF-6AC3-A350-3280ED0CB728}" dt="2021-04-21T11:36:01.299" v="5"/>
        <pc:sldMkLst>
          <pc:docMk/>
          <pc:sldMk cId="3309889809" sldId="274"/>
        </pc:sldMkLst>
        <pc:spChg chg="mod">
          <ac:chgData name="Daniel Jolley" userId="S::daniel.r.jolley_northumbria.ac.uk#ext#@gla.onmicrosoft.com::ff3d0ea7-c639-45dc-9d98-7d8f553de168" providerId="AD" clId="Web-{1449FA9D-13CF-6AC3-A350-3280ED0CB728}" dt="2021-04-21T11:36:01.299" v="5"/>
          <ac:spMkLst>
            <pc:docMk/>
            <pc:sldMk cId="3309889809" sldId="274"/>
            <ac:spMk id="2" creationId="{FBC7E259-8E59-48DF-84A6-17FEAFBEDBC9}"/>
          </ac:spMkLst>
        </pc:spChg>
        <pc:spChg chg="del">
          <ac:chgData name="Daniel Jolley" userId="S::daniel.r.jolley_northumbria.ac.uk#ext#@gla.onmicrosoft.com::ff3d0ea7-c639-45dc-9d98-7d8f553de168" providerId="AD" clId="Web-{1449FA9D-13CF-6AC3-A350-3280ED0CB728}" dt="2021-04-21T11:36:01.299" v="5"/>
          <ac:spMkLst>
            <pc:docMk/>
            <pc:sldMk cId="3309889809" sldId="274"/>
            <ac:spMk id="3" creationId="{85818D48-4BFC-4F49-8861-1E9F7F2946DA}"/>
          </ac:spMkLst>
        </pc:spChg>
        <pc:spChg chg="add">
          <ac:chgData name="Daniel Jolley" userId="S::daniel.r.jolley_northumbria.ac.uk#ext#@gla.onmicrosoft.com::ff3d0ea7-c639-45dc-9d98-7d8f553de168" providerId="AD" clId="Web-{1449FA9D-13CF-6AC3-A350-3280ED0CB728}" dt="2021-04-21T11:36:01.299" v="5"/>
          <ac:spMkLst>
            <pc:docMk/>
            <pc:sldMk cId="3309889809" sldId="274"/>
            <ac:spMk id="9" creationId="{2659FDB4-FCBE-4A89-B46D-43D4FA54464D}"/>
          </ac:spMkLst>
        </pc:spChg>
        <pc:graphicFrameChg chg="add">
          <ac:chgData name="Daniel Jolley" userId="S::daniel.r.jolley_northumbria.ac.uk#ext#@gla.onmicrosoft.com::ff3d0ea7-c639-45dc-9d98-7d8f553de168" providerId="AD" clId="Web-{1449FA9D-13CF-6AC3-A350-3280ED0CB728}" dt="2021-04-21T11:36:01.299" v="5"/>
          <ac:graphicFrameMkLst>
            <pc:docMk/>
            <pc:sldMk cId="3309889809" sldId="274"/>
            <ac:graphicFrameMk id="5" creationId="{3C3E307F-CBD8-42F4-A92E-0B8C3907A3F6}"/>
          </ac:graphicFrameMkLst>
        </pc:graphicFrameChg>
        <pc:cxnChg chg="add">
          <ac:chgData name="Daniel Jolley" userId="S::daniel.r.jolley_northumbria.ac.uk#ext#@gla.onmicrosoft.com::ff3d0ea7-c639-45dc-9d98-7d8f553de168" providerId="AD" clId="Web-{1449FA9D-13CF-6AC3-A350-3280ED0CB728}" dt="2021-04-21T11:36:01.299" v="5"/>
          <ac:cxnSpMkLst>
            <pc:docMk/>
            <pc:sldMk cId="3309889809" sldId="274"/>
            <ac:cxnSpMk id="11" creationId="{C8F51B3F-8331-4E4A-AE96-D47B1006EEAD}"/>
          </ac:cxnSpMkLst>
        </pc:cxnChg>
      </pc:sldChg>
      <pc:sldChg chg="modSp">
        <pc:chgData name="Daniel Jolley" userId="S::daniel.r.jolley_northumbria.ac.uk#ext#@gla.onmicrosoft.com::ff3d0ea7-c639-45dc-9d98-7d8f553de168" providerId="AD" clId="Web-{1449FA9D-13CF-6AC3-A350-3280ED0CB728}" dt="2021-04-21T11:37:48.832" v="19" actId="20577"/>
        <pc:sldMkLst>
          <pc:docMk/>
          <pc:sldMk cId="3796583318" sldId="276"/>
        </pc:sldMkLst>
        <pc:spChg chg="mod">
          <ac:chgData name="Daniel Jolley" userId="S::daniel.r.jolley_northumbria.ac.uk#ext#@gla.onmicrosoft.com::ff3d0ea7-c639-45dc-9d98-7d8f553de168" providerId="AD" clId="Web-{1449FA9D-13CF-6AC3-A350-3280ED0CB728}" dt="2021-04-21T11:37:48.832" v="19" actId="20577"/>
          <ac:spMkLst>
            <pc:docMk/>
            <pc:sldMk cId="3796583318" sldId="276"/>
            <ac:spMk id="2" creationId="{71FF81FC-28C2-4D6E-AC8B-9C57028E977D}"/>
          </ac:spMkLst>
        </pc:spChg>
      </pc:sldChg>
      <pc:sldChg chg="modSp">
        <pc:chgData name="Daniel Jolley" userId="S::daniel.r.jolley_northumbria.ac.uk#ext#@gla.onmicrosoft.com::ff3d0ea7-c639-45dc-9d98-7d8f553de168" providerId="AD" clId="Web-{1449FA9D-13CF-6AC3-A350-3280ED0CB728}" dt="2021-04-21T11:37:40.941" v="18" actId="20577"/>
        <pc:sldMkLst>
          <pc:docMk/>
          <pc:sldMk cId="3251415889" sldId="278"/>
        </pc:sldMkLst>
        <pc:spChg chg="mod">
          <ac:chgData name="Daniel Jolley" userId="S::daniel.r.jolley_northumbria.ac.uk#ext#@gla.onmicrosoft.com::ff3d0ea7-c639-45dc-9d98-7d8f553de168" providerId="AD" clId="Web-{1449FA9D-13CF-6AC3-A350-3280ED0CB728}" dt="2021-04-21T11:37:40.941" v="18" actId="20577"/>
          <ac:spMkLst>
            <pc:docMk/>
            <pc:sldMk cId="3251415889" sldId="278"/>
            <ac:spMk id="2" creationId="{E453E0BA-6C5E-41DD-854A-406DB493D502}"/>
          </ac:spMkLst>
        </pc:spChg>
      </pc:sldChg>
      <pc:sldChg chg="modSp">
        <pc:chgData name="Daniel Jolley" userId="S::daniel.r.jolley_northumbria.ac.uk#ext#@gla.onmicrosoft.com::ff3d0ea7-c639-45dc-9d98-7d8f553de168" providerId="AD" clId="Web-{1449FA9D-13CF-6AC3-A350-3280ED0CB728}" dt="2021-04-21T11:37:17.097" v="15" actId="14100"/>
        <pc:sldMkLst>
          <pc:docMk/>
          <pc:sldMk cId="312468421" sldId="280"/>
        </pc:sldMkLst>
        <pc:spChg chg="mod">
          <ac:chgData name="Daniel Jolley" userId="S::daniel.r.jolley_northumbria.ac.uk#ext#@gla.onmicrosoft.com::ff3d0ea7-c639-45dc-9d98-7d8f553de168" providerId="AD" clId="Web-{1449FA9D-13CF-6AC3-A350-3280ED0CB728}" dt="2021-04-21T11:37:17.097" v="15" actId="14100"/>
          <ac:spMkLst>
            <pc:docMk/>
            <pc:sldMk cId="312468421" sldId="280"/>
            <ac:spMk id="3" creationId="{CD02D037-0558-4D63-8B13-4C03E19BB8CB}"/>
          </ac:spMkLst>
        </pc:spChg>
      </pc:sldChg>
      <pc:sldChg chg="modSp">
        <pc:chgData name="Daniel Jolley" userId="S::daniel.r.jolley_northumbria.ac.uk#ext#@gla.onmicrosoft.com::ff3d0ea7-c639-45dc-9d98-7d8f553de168" providerId="AD" clId="Web-{1449FA9D-13CF-6AC3-A350-3280ED0CB728}" dt="2021-04-21T11:38:02.036" v="20" actId="20577"/>
        <pc:sldMkLst>
          <pc:docMk/>
          <pc:sldMk cId="1094543129" sldId="288"/>
        </pc:sldMkLst>
        <pc:spChg chg="mod">
          <ac:chgData name="Daniel Jolley" userId="S::daniel.r.jolley_northumbria.ac.uk#ext#@gla.onmicrosoft.com::ff3d0ea7-c639-45dc-9d98-7d8f553de168" providerId="AD" clId="Web-{1449FA9D-13CF-6AC3-A350-3280ED0CB728}" dt="2021-04-21T11:38:02.036" v="20" actId="20577"/>
          <ac:spMkLst>
            <pc:docMk/>
            <pc:sldMk cId="1094543129" sldId="288"/>
            <ac:spMk id="3" creationId="{7F77ECB7-D330-44C8-8849-C6C9884BDFC6}"/>
          </ac:spMkLst>
        </pc:spChg>
      </pc:sldChg>
    </pc:docChg>
  </pc:docChgLst>
  <pc:docChgLst>
    <pc:chgData name="Yvonne Skipper" userId="47304323-4679-4b53-8ec3-c43ba8efb2f0" providerId="ADAL" clId="{12A29A99-D763-4009-9873-4757EA760F7D}"/>
    <pc:docChg chg="modSld">
      <pc:chgData name="Yvonne Skipper" userId="47304323-4679-4b53-8ec3-c43ba8efb2f0" providerId="ADAL" clId="{12A29A99-D763-4009-9873-4757EA760F7D}" dt="2021-08-02T13:37:35.364" v="33" actId="20577"/>
      <pc:docMkLst>
        <pc:docMk/>
      </pc:docMkLst>
      <pc:sldChg chg="mod modShow">
        <pc:chgData name="Yvonne Skipper" userId="47304323-4679-4b53-8ec3-c43ba8efb2f0" providerId="ADAL" clId="{12A29A99-D763-4009-9873-4757EA760F7D}" dt="2021-07-15T08:10:52.620" v="0" actId="729"/>
        <pc:sldMkLst>
          <pc:docMk/>
          <pc:sldMk cId="93959447" sldId="260"/>
        </pc:sldMkLst>
      </pc:sldChg>
      <pc:sldChg chg="modSp">
        <pc:chgData name="Yvonne Skipper" userId="47304323-4679-4b53-8ec3-c43ba8efb2f0" providerId="ADAL" clId="{12A29A99-D763-4009-9873-4757EA760F7D}" dt="2021-08-02T13:37:35.364" v="33" actId="20577"/>
        <pc:sldMkLst>
          <pc:docMk/>
          <pc:sldMk cId="2146932806" sldId="291"/>
        </pc:sldMkLst>
        <pc:spChg chg="mod">
          <ac:chgData name="Yvonne Skipper" userId="47304323-4679-4b53-8ec3-c43ba8efb2f0" providerId="ADAL" clId="{12A29A99-D763-4009-9873-4757EA760F7D}" dt="2021-08-02T13:37:35.364" v="33" actId="20577"/>
          <ac:spMkLst>
            <pc:docMk/>
            <pc:sldMk cId="2146932806" sldId="291"/>
            <ac:spMk id="3" creationId="{BDB6FFB9-50AC-48DB-B3FB-15DBE6D3A6F8}"/>
          </ac:spMkLst>
        </pc:spChg>
      </pc:sldChg>
      <pc:sldChg chg="modNotesTx">
        <pc:chgData name="Yvonne Skipper" userId="47304323-4679-4b53-8ec3-c43ba8efb2f0" providerId="ADAL" clId="{12A29A99-D763-4009-9873-4757EA760F7D}" dt="2021-08-02T13:36:26.864" v="25" actId="20577"/>
        <pc:sldMkLst>
          <pc:docMk/>
          <pc:sldMk cId="2168870777" sldId="297"/>
        </pc:sldMkLst>
      </pc:sldChg>
    </pc:docChg>
  </pc:docChgLst>
  <pc:docChgLst>
    <pc:chgData name="Gemma Haywood" userId="S::gemma.haywood@glasgow.ac.uk::43302f40-4c9a-4632-b96b-30b71afdd790" providerId="AD" clId="Web-{B6237A55-90F8-0871-125B-5FD016653E4A}"/>
    <pc:docChg chg="modSld">
      <pc:chgData name="Gemma Haywood" userId="S::gemma.haywood@glasgow.ac.uk::43302f40-4c9a-4632-b96b-30b71afdd790" providerId="AD" clId="Web-{B6237A55-90F8-0871-125B-5FD016653E4A}" dt="2021-04-01T13:42:00.460" v="0" actId="1076"/>
      <pc:docMkLst>
        <pc:docMk/>
      </pc:docMkLst>
      <pc:sldChg chg="modSp">
        <pc:chgData name="Gemma Haywood" userId="S::gemma.haywood@glasgow.ac.uk::43302f40-4c9a-4632-b96b-30b71afdd790" providerId="AD" clId="Web-{B6237A55-90F8-0871-125B-5FD016653E4A}" dt="2021-04-01T13:42:00.460" v="0" actId="1076"/>
        <pc:sldMkLst>
          <pc:docMk/>
          <pc:sldMk cId="2934662856" sldId="273"/>
        </pc:sldMkLst>
        <pc:picChg chg="mod">
          <ac:chgData name="Gemma Haywood" userId="S::gemma.haywood@glasgow.ac.uk::43302f40-4c9a-4632-b96b-30b71afdd790" providerId="AD" clId="Web-{B6237A55-90F8-0871-125B-5FD016653E4A}" dt="2021-04-01T13:42:00.460" v="0" actId="1076"/>
          <ac:picMkLst>
            <pc:docMk/>
            <pc:sldMk cId="2934662856" sldId="273"/>
            <ac:picMk id="1026" creationId="{BAA79D83-13B5-43A8-9D06-668D6F51A43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DE02D1-3D3C-4676-A70E-A00023F0EC0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DD91274-385A-4C91-BAD0-DE7022F5390C}">
      <dgm:prSet/>
      <dgm:spPr/>
      <dgm:t>
        <a:bodyPr/>
        <a:lstStyle/>
        <a:p>
          <a:r>
            <a:rPr lang="en-GB"/>
            <a:t>Understand why people might edit photos</a:t>
          </a:r>
          <a:endParaRPr lang="en-US"/>
        </a:p>
      </dgm:t>
    </dgm:pt>
    <dgm:pt modelId="{5F1E97B0-96F8-40C9-B6E4-AF56AD2FCFE6}" type="parTrans" cxnId="{CF7F59CC-E492-4E6F-8A9E-B33A286F7159}">
      <dgm:prSet/>
      <dgm:spPr/>
      <dgm:t>
        <a:bodyPr/>
        <a:lstStyle/>
        <a:p>
          <a:endParaRPr lang="en-US"/>
        </a:p>
      </dgm:t>
    </dgm:pt>
    <dgm:pt modelId="{09AF349F-FDB8-4B3F-86AB-435A97399BF7}" type="sibTrans" cxnId="{CF7F59CC-E492-4E6F-8A9E-B33A286F7159}">
      <dgm:prSet/>
      <dgm:spPr/>
      <dgm:t>
        <a:bodyPr/>
        <a:lstStyle/>
        <a:p>
          <a:endParaRPr lang="en-US"/>
        </a:p>
      </dgm:t>
    </dgm:pt>
    <dgm:pt modelId="{65F46292-2D8A-4345-ACCB-4EA54DF7E34D}">
      <dgm:prSet/>
      <dgm:spPr/>
      <dgm:t>
        <a:bodyPr/>
        <a:lstStyle/>
        <a:p>
          <a:r>
            <a:rPr lang="en-GB"/>
            <a:t>Know some things to look for to spot Fake Photos</a:t>
          </a:r>
          <a:endParaRPr lang="en-US"/>
        </a:p>
      </dgm:t>
    </dgm:pt>
    <dgm:pt modelId="{0069AE25-1BD7-4E6C-83A5-E5352AF4B125}" type="parTrans" cxnId="{F69A203F-0306-45EE-9066-F618CF2D3323}">
      <dgm:prSet/>
      <dgm:spPr/>
      <dgm:t>
        <a:bodyPr/>
        <a:lstStyle/>
        <a:p>
          <a:endParaRPr lang="en-US"/>
        </a:p>
      </dgm:t>
    </dgm:pt>
    <dgm:pt modelId="{4AB73702-94F2-4A9B-818D-BDB923DD9D5F}" type="sibTrans" cxnId="{F69A203F-0306-45EE-9066-F618CF2D3323}">
      <dgm:prSet/>
      <dgm:spPr/>
      <dgm:t>
        <a:bodyPr/>
        <a:lstStyle/>
        <a:p>
          <a:endParaRPr lang="en-US"/>
        </a:p>
      </dgm:t>
    </dgm:pt>
    <dgm:pt modelId="{47D19611-930A-4A53-A6D4-DA9A3F754EE5}">
      <dgm:prSet/>
      <dgm:spPr/>
      <dgm:t>
        <a:bodyPr/>
        <a:lstStyle/>
        <a:p>
          <a:r>
            <a:rPr lang="en-GB" dirty="0"/>
            <a:t>The impact that seeing Fake Photos might have on people</a:t>
          </a:r>
          <a:endParaRPr lang="en-US" dirty="0"/>
        </a:p>
      </dgm:t>
    </dgm:pt>
    <dgm:pt modelId="{5F02D38C-F8B9-40EF-8CDD-6B825184B776}" type="parTrans" cxnId="{9B30D09B-0633-4F74-9E98-DC88AD09AA63}">
      <dgm:prSet/>
      <dgm:spPr/>
      <dgm:t>
        <a:bodyPr/>
        <a:lstStyle/>
        <a:p>
          <a:endParaRPr lang="en-US"/>
        </a:p>
      </dgm:t>
    </dgm:pt>
    <dgm:pt modelId="{F0B38733-76FA-4D04-87E9-F9BBD5484BBE}" type="sibTrans" cxnId="{9B30D09B-0633-4F74-9E98-DC88AD09AA63}">
      <dgm:prSet/>
      <dgm:spPr/>
      <dgm:t>
        <a:bodyPr/>
        <a:lstStyle/>
        <a:p>
          <a:endParaRPr lang="en-US"/>
        </a:p>
      </dgm:t>
    </dgm:pt>
    <dgm:pt modelId="{EE8C619E-DF79-4E04-8216-E64167F7E165}" type="pres">
      <dgm:prSet presAssocID="{DBDE02D1-3D3C-4676-A70E-A00023F0EC09}" presName="linear" presStyleCnt="0">
        <dgm:presLayoutVars>
          <dgm:animLvl val="lvl"/>
          <dgm:resizeHandles val="exact"/>
        </dgm:presLayoutVars>
      </dgm:prSet>
      <dgm:spPr/>
    </dgm:pt>
    <dgm:pt modelId="{66D40712-7DEF-4441-97A4-A28F15C960CB}" type="pres">
      <dgm:prSet presAssocID="{5DD91274-385A-4C91-BAD0-DE7022F5390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1FB3750-9212-4395-99D2-BBDBF7112E7D}" type="pres">
      <dgm:prSet presAssocID="{09AF349F-FDB8-4B3F-86AB-435A97399BF7}" presName="spacer" presStyleCnt="0"/>
      <dgm:spPr/>
    </dgm:pt>
    <dgm:pt modelId="{76D04452-1D3C-4E55-91F8-0AB593428E43}" type="pres">
      <dgm:prSet presAssocID="{65F46292-2D8A-4345-ACCB-4EA54DF7E3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6DF1E6E-FE84-447C-B452-EE0BF2006625}" type="pres">
      <dgm:prSet presAssocID="{4AB73702-94F2-4A9B-818D-BDB923DD9D5F}" presName="spacer" presStyleCnt="0"/>
      <dgm:spPr/>
    </dgm:pt>
    <dgm:pt modelId="{F851EFBB-D087-452E-9EAC-623101B40868}" type="pres">
      <dgm:prSet presAssocID="{47D19611-930A-4A53-A6D4-DA9A3F754EE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44E5430-8FF3-44E8-A3F0-95B7D6F8FEA2}" type="presOf" srcId="{65F46292-2D8A-4345-ACCB-4EA54DF7E34D}" destId="{76D04452-1D3C-4E55-91F8-0AB593428E43}" srcOrd="0" destOrd="0" presId="urn:microsoft.com/office/officeart/2005/8/layout/vList2"/>
    <dgm:cxn modelId="{FC9AE133-2A8B-4395-862D-8BA00E121B73}" type="presOf" srcId="{47D19611-930A-4A53-A6D4-DA9A3F754EE5}" destId="{F851EFBB-D087-452E-9EAC-623101B40868}" srcOrd="0" destOrd="0" presId="urn:microsoft.com/office/officeart/2005/8/layout/vList2"/>
    <dgm:cxn modelId="{F69A203F-0306-45EE-9066-F618CF2D3323}" srcId="{DBDE02D1-3D3C-4676-A70E-A00023F0EC09}" destId="{65F46292-2D8A-4345-ACCB-4EA54DF7E34D}" srcOrd="1" destOrd="0" parTransId="{0069AE25-1BD7-4E6C-83A5-E5352AF4B125}" sibTransId="{4AB73702-94F2-4A9B-818D-BDB923DD9D5F}"/>
    <dgm:cxn modelId="{227E8857-BD9D-42F4-9E48-919102B99D5F}" type="presOf" srcId="{DBDE02D1-3D3C-4676-A70E-A00023F0EC09}" destId="{EE8C619E-DF79-4E04-8216-E64167F7E165}" srcOrd="0" destOrd="0" presId="urn:microsoft.com/office/officeart/2005/8/layout/vList2"/>
    <dgm:cxn modelId="{9B30D09B-0633-4F74-9E98-DC88AD09AA63}" srcId="{DBDE02D1-3D3C-4676-A70E-A00023F0EC09}" destId="{47D19611-930A-4A53-A6D4-DA9A3F754EE5}" srcOrd="2" destOrd="0" parTransId="{5F02D38C-F8B9-40EF-8CDD-6B825184B776}" sibTransId="{F0B38733-76FA-4D04-87E9-F9BBD5484BBE}"/>
    <dgm:cxn modelId="{3D2314B9-3118-4269-828D-B635CB8995D9}" type="presOf" srcId="{5DD91274-385A-4C91-BAD0-DE7022F5390C}" destId="{66D40712-7DEF-4441-97A4-A28F15C960CB}" srcOrd="0" destOrd="0" presId="urn:microsoft.com/office/officeart/2005/8/layout/vList2"/>
    <dgm:cxn modelId="{CF7F59CC-E492-4E6F-8A9E-B33A286F7159}" srcId="{DBDE02D1-3D3C-4676-A70E-A00023F0EC09}" destId="{5DD91274-385A-4C91-BAD0-DE7022F5390C}" srcOrd="0" destOrd="0" parTransId="{5F1E97B0-96F8-40C9-B6E4-AF56AD2FCFE6}" sibTransId="{09AF349F-FDB8-4B3F-86AB-435A97399BF7}"/>
    <dgm:cxn modelId="{BDF055A8-8FE3-4307-B915-BDBE63A24335}" type="presParOf" srcId="{EE8C619E-DF79-4E04-8216-E64167F7E165}" destId="{66D40712-7DEF-4441-97A4-A28F15C960CB}" srcOrd="0" destOrd="0" presId="urn:microsoft.com/office/officeart/2005/8/layout/vList2"/>
    <dgm:cxn modelId="{919AEA78-8479-4F92-88FF-88904E380AE8}" type="presParOf" srcId="{EE8C619E-DF79-4E04-8216-E64167F7E165}" destId="{A1FB3750-9212-4395-99D2-BBDBF7112E7D}" srcOrd="1" destOrd="0" presId="urn:microsoft.com/office/officeart/2005/8/layout/vList2"/>
    <dgm:cxn modelId="{59DD7A23-0EA9-4380-B4CE-BC14BF8C5E9C}" type="presParOf" srcId="{EE8C619E-DF79-4E04-8216-E64167F7E165}" destId="{76D04452-1D3C-4E55-91F8-0AB593428E43}" srcOrd="2" destOrd="0" presId="urn:microsoft.com/office/officeart/2005/8/layout/vList2"/>
    <dgm:cxn modelId="{0FD24DBE-9E34-463D-B0D5-213BA08CC3E8}" type="presParOf" srcId="{EE8C619E-DF79-4E04-8216-E64167F7E165}" destId="{16DF1E6E-FE84-447C-B452-EE0BF2006625}" srcOrd="3" destOrd="0" presId="urn:microsoft.com/office/officeart/2005/8/layout/vList2"/>
    <dgm:cxn modelId="{AD06370C-FDE2-4AB6-AE3E-8213830264A2}" type="presParOf" srcId="{EE8C619E-DF79-4E04-8216-E64167F7E165}" destId="{F851EFBB-D087-452E-9EAC-623101B4086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E02D1-3D3C-4676-A70E-A00023F0EC0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D19611-930A-4A53-A6D4-DA9A3F754EE5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en-GB" dirty="0">
              <a:latin typeface="Gill Sans Nova"/>
            </a:rPr>
            <a:t>What</a:t>
          </a:r>
          <a:r>
            <a:rPr lang="en-GB" dirty="0"/>
            <a:t> things to look out for to spot fake photos</a:t>
          </a:r>
        </a:p>
      </dgm:t>
    </dgm:pt>
    <dgm:pt modelId="{5F02D38C-F8B9-40EF-8CDD-6B825184B776}" type="parTrans" cxnId="{9B30D09B-0633-4F74-9E98-DC88AD09AA63}">
      <dgm:prSet/>
      <dgm:spPr/>
      <dgm:t>
        <a:bodyPr/>
        <a:lstStyle/>
        <a:p>
          <a:endParaRPr lang="en-US"/>
        </a:p>
      </dgm:t>
    </dgm:pt>
    <dgm:pt modelId="{F0B38733-76FA-4D04-87E9-F9BBD5484BBE}" type="sibTrans" cxnId="{9B30D09B-0633-4F74-9E98-DC88AD09AA63}">
      <dgm:prSet/>
      <dgm:spPr/>
      <dgm:t>
        <a:bodyPr/>
        <a:lstStyle/>
        <a:p>
          <a:endParaRPr lang="en-US"/>
        </a:p>
      </dgm:t>
    </dgm:pt>
    <dgm:pt modelId="{615C50A2-8737-409E-A356-2E0846733482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GB" dirty="0"/>
            <a:t>Why people might edit photos</a:t>
          </a:r>
          <a:endParaRPr lang="en-US" dirty="0"/>
        </a:p>
      </dgm:t>
    </dgm:pt>
    <dgm:pt modelId="{0C71DE2D-FFF3-4026-9583-BA1EDAE592B4}" type="parTrans" cxnId="{2AC7AFB4-7F2C-430A-9057-D68389ECF166}">
      <dgm:prSet/>
      <dgm:spPr/>
    </dgm:pt>
    <dgm:pt modelId="{8F26C451-F7CD-413F-96A7-7A5A7174F335}" type="sibTrans" cxnId="{2AC7AFB4-7F2C-430A-9057-D68389ECF166}">
      <dgm:prSet/>
      <dgm:spPr/>
    </dgm:pt>
    <dgm:pt modelId="{7B0A0959-D48B-40BE-B107-0DC2E4D45C1C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en-GB" dirty="0"/>
            <a:t>The impact that seeing fake photos might have on people </a:t>
          </a:r>
          <a:endParaRPr lang="en-US" dirty="0"/>
        </a:p>
      </dgm:t>
    </dgm:pt>
    <dgm:pt modelId="{6DB6BAB5-38F9-424E-88E5-7A941CE44C3F}" type="parTrans" cxnId="{C111BA87-6452-48EE-BCA4-A8A46D58E3B7}">
      <dgm:prSet/>
      <dgm:spPr/>
    </dgm:pt>
    <dgm:pt modelId="{35AB1DA8-5923-4A0D-961F-9988933C34FA}" type="sibTrans" cxnId="{C111BA87-6452-48EE-BCA4-A8A46D58E3B7}">
      <dgm:prSet/>
      <dgm:spPr/>
    </dgm:pt>
    <dgm:pt modelId="{EE8C619E-DF79-4E04-8216-E64167F7E165}" type="pres">
      <dgm:prSet presAssocID="{DBDE02D1-3D3C-4676-A70E-A00023F0EC09}" presName="linear" presStyleCnt="0">
        <dgm:presLayoutVars>
          <dgm:animLvl val="lvl"/>
          <dgm:resizeHandles val="exact"/>
        </dgm:presLayoutVars>
      </dgm:prSet>
      <dgm:spPr/>
    </dgm:pt>
    <dgm:pt modelId="{BDC44CCE-9710-4081-8C6F-B86634C4782A}" type="pres">
      <dgm:prSet presAssocID="{615C50A2-8737-409E-A356-2E084673348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C487BAF-8566-4D6B-B80A-760F53B428C6}" type="pres">
      <dgm:prSet presAssocID="{8F26C451-F7CD-413F-96A7-7A5A7174F335}" presName="spacer" presStyleCnt="0"/>
      <dgm:spPr/>
    </dgm:pt>
    <dgm:pt modelId="{CDB4F726-37F1-449D-81FD-99DDE5F07C0E}" type="pres">
      <dgm:prSet presAssocID="{7B0A0959-D48B-40BE-B107-0DC2E4D45C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0C0E9DE-5333-461E-8920-CD455AEBC340}" type="pres">
      <dgm:prSet presAssocID="{35AB1DA8-5923-4A0D-961F-9988933C34FA}" presName="spacer" presStyleCnt="0"/>
      <dgm:spPr/>
    </dgm:pt>
    <dgm:pt modelId="{F851EFBB-D087-452E-9EAC-623101B40868}" type="pres">
      <dgm:prSet presAssocID="{47D19611-930A-4A53-A6D4-DA9A3F754EE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27E8857-BD9D-42F4-9E48-919102B99D5F}" type="presOf" srcId="{DBDE02D1-3D3C-4676-A70E-A00023F0EC09}" destId="{EE8C619E-DF79-4E04-8216-E64167F7E165}" srcOrd="0" destOrd="0" presId="urn:microsoft.com/office/officeart/2005/8/layout/vList2"/>
    <dgm:cxn modelId="{C111BA87-6452-48EE-BCA4-A8A46D58E3B7}" srcId="{DBDE02D1-3D3C-4676-A70E-A00023F0EC09}" destId="{7B0A0959-D48B-40BE-B107-0DC2E4D45C1C}" srcOrd="1" destOrd="0" parTransId="{6DB6BAB5-38F9-424E-88E5-7A941CE44C3F}" sibTransId="{35AB1DA8-5923-4A0D-961F-9988933C34FA}"/>
    <dgm:cxn modelId="{91DDD78B-625E-4F73-AFD8-EC7CC605841B}" type="presOf" srcId="{7B0A0959-D48B-40BE-B107-0DC2E4D45C1C}" destId="{CDB4F726-37F1-449D-81FD-99DDE5F07C0E}" srcOrd="0" destOrd="0" presId="urn:microsoft.com/office/officeart/2005/8/layout/vList2"/>
    <dgm:cxn modelId="{9B30D09B-0633-4F74-9E98-DC88AD09AA63}" srcId="{DBDE02D1-3D3C-4676-A70E-A00023F0EC09}" destId="{47D19611-930A-4A53-A6D4-DA9A3F754EE5}" srcOrd="2" destOrd="0" parTransId="{5F02D38C-F8B9-40EF-8CDD-6B825184B776}" sibTransId="{F0B38733-76FA-4D04-87E9-F9BBD5484BBE}"/>
    <dgm:cxn modelId="{E6B112A8-FC03-40FA-AC2B-A2F72E3346F5}" type="presOf" srcId="{615C50A2-8737-409E-A356-2E0846733482}" destId="{BDC44CCE-9710-4081-8C6F-B86634C4782A}" srcOrd="0" destOrd="0" presId="urn:microsoft.com/office/officeart/2005/8/layout/vList2"/>
    <dgm:cxn modelId="{2AC7AFB4-7F2C-430A-9057-D68389ECF166}" srcId="{DBDE02D1-3D3C-4676-A70E-A00023F0EC09}" destId="{615C50A2-8737-409E-A356-2E0846733482}" srcOrd="0" destOrd="0" parTransId="{0C71DE2D-FFF3-4026-9583-BA1EDAE592B4}" sibTransId="{8F26C451-F7CD-413F-96A7-7A5A7174F335}"/>
    <dgm:cxn modelId="{F40FF8C5-4E95-4A26-B0D0-9C100D7AD2D0}" type="presOf" srcId="{47D19611-930A-4A53-A6D4-DA9A3F754EE5}" destId="{F851EFBB-D087-452E-9EAC-623101B40868}" srcOrd="0" destOrd="0" presId="urn:microsoft.com/office/officeart/2005/8/layout/vList2"/>
    <dgm:cxn modelId="{CA05A85C-456B-4F7F-8BE9-05FF888746CC}" type="presParOf" srcId="{EE8C619E-DF79-4E04-8216-E64167F7E165}" destId="{BDC44CCE-9710-4081-8C6F-B86634C4782A}" srcOrd="0" destOrd="0" presId="urn:microsoft.com/office/officeart/2005/8/layout/vList2"/>
    <dgm:cxn modelId="{C8A7F98A-95BE-415D-A485-5E30542D8948}" type="presParOf" srcId="{EE8C619E-DF79-4E04-8216-E64167F7E165}" destId="{7C487BAF-8566-4D6B-B80A-760F53B428C6}" srcOrd="1" destOrd="0" presId="urn:microsoft.com/office/officeart/2005/8/layout/vList2"/>
    <dgm:cxn modelId="{BF7A2F67-A718-47D5-9D99-B2BCC506ED1D}" type="presParOf" srcId="{EE8C619E-DF79-4E04-8216-E64167F7E165}" destId="{CDB4F726-37F1-449D-81FD-99DDE5F07C0E}" srcOrd="2" destOrd="0" presId="urn:microsoft.com/office/officeart/2005/8/layout/vList2"/>
    <dgm:cxn modelId="{D39A67B1-8087-432E-AA11-AFC078AE87FA}" type="presParOf" srcId="{EE8C619E-DF79-4E04-8216-E64167F7E165}" destId="{C0C0E9DE-5333-461E-8920-CD455AEBC340}" srcOrd="3" destOrd="0" presId="urn:microsoft.com/office/officeart/2005/8/layout/vList2"/>
    <dgm:cxn modelId="{46119F21-3160-4BE9-B90E-70C6F9D10B6D}" type="presParOf" srcId="{EE8C619E-DF79-4E04-8216-E64167F7E165}" destId="{F851EFBB-D087-452E-9EAC-623101B4086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40712-7DEF-4441-97A4-A28F15C960CB}">
      <dsp:nvSpPr>
        <dsp:cNvPr id="0" name=""/>
        <dsp:cNvSpPr/>
      </dsp:nvSpPr>
      <dsp:spPr>
        <a:xfrm>
          <a:off x="0" y="284393"/>
          <a:ext cx="6245265" cy="1600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/>
            <a:t>Understand why people might edit photos</a:t>
          </a:r>
          <a:endParaRPr lang="en-US" sz="3800" kern="1200"/>
        </a:p>
      </dsp:txBody>
      <dsp:txXfrm>
        <a:off x="78133" y="362526"/>
        <a:ext cx="6088999" cy="1444294"/>
      </dsp:txXfrm>
    </dsp:sp>
    <dsp:sp modelId="{76D04452-1D3C-4E55-91F8-0AB593428E43}">
      <dsp:nvSpPr>
        <dsp:cNvPr id="0" name=""/>
        <dsp:cNvSpPr/>
      </dsp:nvSpPr>
      <dsp:spPr>
        <a:xfrm>
          <a:off x="0" y="1994393"/>
          <a:ext cx="6245265" cy="1600560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/>
            <a:t>Know some things to look for to spot Fake Photos</a:t>
          </a:r>
          <a:endParaRPr lang="en-US" sz="3800" kern="1200"/>
        </a:p>
      </dsp:txBody>
      <dsp:txXfrm>
        <a:off x="78133" y="2072526"/>
        <a:ext cx="6088999" cy="1444294"/>
      </dsp:txXfrm>
    </dsp:sp>
    <dsp:sp modelId="{F851EFBB-D087-452E-9EAC-623101B40868}">
      <dsp:nvSpPr>
        <dsp:cNvPr id="0" name=""/>
        <dsp:cNvSpPr/>
      </dsp:nvSpPr>
      <dsp:spPr>
        <a:xfrm>
          <a:off x="0" y="3704393"/>
          <a:ext cx="6245265" cy="160056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/>
            <a:t>The impact that seeing Fake Photos might have on people</a:t>
          </a:r>
          <a:endParaRPr lang="en-US" sz="3800" kern="1200" dirty="0"/>
        </a:p>
      </dsp:txBody>
      <dsp:txXfrm>
        <a:off x="78133" y="3782526"/>
        <a:ext cx="6088999" cy="1444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44CCE-9710-4081-8C6F-B86634C4782A}">
      <dsp:nvSpPr>
        <dsp:cNvPr id="0" name=""/>
        <dsp:cNvSpPr/>
      </dsp:nvSpPr>
      <dsp:spPr>
        <a:xfrm>
          <a:off x="0" y="847143"/>
          <a:ext cx="10490875" cy="8552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/>
            <a:t>Why people might edit photos</a:t>
          </a:r>
          <a:endParaRPr lang="en-US" sz="3400" kern="1200" dirty="0"/>
        </a:p>
      </dsp:txBody>
      <dsp:txXfrm>
        <a:off x="41751" y="888894"/>
        <a:ext cx="10407373" cy="771768"/>
      </dsp:txXfrm>
    </dsp:sp>
    <dsp:sp modelId="{CDB4F726-37F1-449D-81FD-99DDE5F07C0E}">
      <dsp:nvSpPr>
        <dsp:cNvPr id="0" name=""/>
        <dsp:cNvSpPr/>
      </dsp:nvSpPr>
      <dsp:spPr>
        <a:xfrm>
          <a:off x="0" y="1800333"/>
          <a:ext cx="10490875" cy="855270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/>
            <a:t>The impact that seeing fake photos might have on people </a:t>
          </a:r>
          <a:endParaRPr lang="en-US" sz="3400" kern="1200" dirty="0"/>
        </a:p>
      </dsp:txBody>
      <dsp:txXfrm>
        <a:off x="41751" y="1842084"/>
        <a:ext cx="10407373" cy="771768"/>
      </dsp:txXfrm>
    </dsp:sp>
    <dsp:sp modelId="{F851EFBB-D087-452E-9EAC-623101B40868}">
      <dsp:nvSpPr>
        <dsp:cNvPr id="0" name=""/>
        <dsp:cNvSpPr/>
      </dsp:nvSpPr>
      <dsp:spPr>
        <a:xfrm>
          <a:off x="0" y="2753523"/>
          <a:ext cx="10490875" cy="85527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>
              <a:latin typeface="Gill Sans Nova"/>
            </a:rPr>
            <a:t>What</a:t>
          </a:r>
          <a:r>
            <a:rPr lang="en-GB" sz="3400" kern="1200" dirty="0"/>
            <a:t> things to look out for to spot fake photos</a:t>
          </a:r>
        </a:p>
      </dsp:txBody>
      <dsp:txXfrm>
        <a:off x="41751" y="2795274"/>
        <a:ext cx="10407373" cy="771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F07F5-8BBB-45CE-AA17-CFBD3C082195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99BDC-90FA-46FB-8629-DD622A26D0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286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go through the aims of the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69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Light balance</a:t>
            </a:r>
          </a:p>
          <a:p>
            <a:r>
              <a:rPr lang="en-GB" dirty="0"/>
              <a:t>Sparkles on the cushions</a:t>
            </a:r>
          </a:p>
          <a:p>
            <a:r>
              <a:rPr lang="en-GB" dirty="0"/>
              <a:t>Makes it seem more ‘magical’ and in focus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045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Light balance</a:t>
            </a:r>
          </a:p>
          <a:p>
            <a:r>
              <a:rPr lang="en-GB" dirty="0"/>
              <a:t>Looks nicer. Might make the dress look nicer if she got it for free to advertise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2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how to do a reverse image search, right click the image and then scroll down to ‘search google for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769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video, Bushra discusses how she uses editing software. She also encourages students to look at images and see how they think she has edited them.  We put a pause in the video, but it is short.  You can leave the video playing or pause it to have a longer discussion.</a:t>
            </a:r>
          </a:p>
          <a:p>
            <a:r>
              <a:rPr lang="en-GB" dirty="0"/>
              <a:t>https://www.youtube.com/watch?v=xpPOeAlXmdU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552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TEACHERS:  You can decide if you want them to hand draw, do a poster on </a:t>
            </a:r>
            <a:r>
              <a:rPr lang="en-GB" err="1"/>
              <a:t>powerpoint</a:t>
            </a:r>
            <a:r>
              <a:rPr lang="en-GB"/>
              <a:t>, Canva etc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70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Ask students to get into groups and nominate someone to answer. The first person to put their hand up and get the </a:t>
            </a:r>
            <a:r>
              <a:rPr lang="en-GB"/>
              <a:t>right answer </a:t>
            </a:r>
            <a:r>
              <a:rPr lang="en-GB" dirty="0"/>
              <a:t>wins a point for their team.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99BDC-90FA-46FB-8629-DD622A26D0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38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358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239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223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reiterate the ‘SHARE’ guidelines to remind students of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492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42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815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99BDC-90FA-46FB-8629-DD622A26D0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32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TEACHERS: link back to SHARE guidelines, not just the image but Source/Headline/Accuracy/Retouching/Errors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16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 is fake, B is real</a:t>
            </a:r>
          </a:p>
          <a:p>
            <a:r>
              <a:rPr lang="en-US" dirty="0">
                <a:cs typeface="Calibri"/>
              </a:rPr>
              <a:t>(from fake or </a:t>
            </a:r>
            <a:r>
              <a:rPr lang="en-US" dirty="0" err="1">
                <a:cs typeface="Calibri"/>
              </a:rPr>
              <a:t>foto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 dirty="0">
                <a:cs typeface="Calibri"/>
              </a:rPr>
              <a:t>https://area.autodesk.com/fakeorfoto/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752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 is real, B is fake</a:t>
            </a:r>
          </a:p>
          <a:p>
            <a:r>
              <a:rPr lang="en-US" dirty="0">
                <a:cs typeface="Calibri"/>
              </a:rPr>
              <a:t>(from fake or </a:t>
            </a:r>
            <a:r>
              <a:rPr lang="en-US" dirty="0" err="1">
                <a:cs typeface="Calibri"/>
              </a:rPr>
              <a:t>foto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 dirty="0">
                <a:cs typeface="Calibri"/>
              </a:rPr>
              <a:t>https://area.autodesk.com/fakeorfoto/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561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7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Katie is a disability activist and discusses problems with photoshopping I</a:t>
            </a:r>
          </a:p>
          <a:p>
            <a:r>
              <a:rPr lang="en-GB" dirty="0"/>
              <a:t>https://www.youtube.com/watch?v=6i_O9jdz7pkmages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228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99BDC-90FA-46FB-8629-DD622A26D0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299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answer is given on the image here, they have photoshopped out the other people in the mall</a:t>
            </a:r>
          </a:p>
          <a:p>
            <a:r>
              <a:rPr lang="en-GB" dirty="0"/>
              <a:t>Potentially to balance, the image and keep the focus on themselves. But also perhaps to make them seem like they are alone in the mall.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796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Angelina Jolie</a:t>
            </a:r>
          </a:p>
          <a:p>
            <a:r>
              <a:rPr lang="en-GB" dirty="0"/>
              <a:t>Edited her skin (removed freckles and pores) changed the light balance, made her eyebrows neater. Whites of the eyes have been recoloured.</a:t>
            </a:r>
          </a:p>
          <a:p>
            <a:r>
              <a:rPr lang="en-GB" dirty="0"/>
              <a:t>To make her look prettier/ younger?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146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Light balance has been changed</a:t>
            </a:r>
          </a:p>
          <a:p>
            <a:r>
              <a:rPr lang="en-GB" dirty="0"/>
              <a:t>People have been removed</a:t>
            </a:r>
          </a:p>
          <a:p>
            <a:r>
              <a:rPr lang="en-GB" dirty="0"/>
              <a:t>Balloons have been added, as have trees.  The angle has been changed </a:t>
            </a:r>
          </a:p>
          <a:p>
            <a:r>
              <a:rPr lang="en-GB" dirty="0"/>
              <a:t>Makes the picture look nicer and brighter (but other people might think that the mall is usually empty or looks like this in real life).  Also you cannot see a shadow which can be a clue for photoshopping.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96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Light balance</a:t>
            </a:r>
          </a:p>
          <a:p>
            <a:r>
              <a:rPr lang="en-GB" dirty="0"/>
              <a:t>Plane added in</a:t>
            </a:r>
          </a:p>
          <a:p>
            <a:r>
              <a:rPr lang="en-GB" dirty="0"/>
              <a:t>Added shaping on the leg</a:t>
            </a:r>
          </a:p>
          <a:p>
            <a:r>
              <a:rPr lang="en-GB" dirty="0"/>
              <a:t>Makes it seem brighter and more summery.  Might encourage people to think she is travelling somewhere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49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picture of Jennifer Laurence </a:t>
            </a:r>
          </a:p>
          <a:p>
            <a:r>
              <a:rPr lang="en-GB" dirty="0"/>
              <a:t>Pulled in waist, edited the lines on her skirt, edited her hand to make it skinnier, added a line on her stomach, balanced her skin</a:t>
            </a:r>
          </a:p>
          <a:p>
            <a:r>
              <a:rPr lang="en-GB" dirty="0"/>
              <a:t>Presumably to make her look prettier?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9BDC-90FA-46FB-8629-DD622A26D0A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1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51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556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18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2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9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596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60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045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90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13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3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11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pPOeAlXmdU?feature=oembed" TargetMode="Externa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i_O9jdz7pk?feature=oembed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6F4C7-8D9A-418E-A101-B54DB55B9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678629" cy="3626217"/>
          </a:xfrm>
        </p:spPr>
        <p:txBody>
          <a:bodyPr anchor="t">
            <a:normAutofit/>
          </a:bodyPr>
          <a:lstStyle/>
          <a:p>
            <a:pPr algn="r"/>
            <a:r>
              <a:rPr lang="en-GB" sz="8000">
                <a:solidFill>
                  <a:schemeClr val="bg1"/>
                </a:solidFill>
              </a:rPr>
              <a:t>Fake</a:t>
            </a:r>
            <a:br>
              <a:rPr lang="en-GB" sz="8000">
                <a:solidFill>
                  <a:schemeClr val="bg1"/>
                </a:solidFill>
              </a:rPr>
            </a:br>
            <a:r>
              <a:rPr lang="en-GB" sz="8000">
                <a:solidFill>
                  <a:schemeClr val="bg1"/>
                </a:solidFill>
              </a:rPr>
              <a:t>Photos</a:t>
            </a:r>
          </a:p>
        </p:txBody>
      </p:sp>
      <p:sp>
        <p:nvSpPr>
          <p:cNvPr id="46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Logo, icon&#10;&#10;Description automatically generated">
            <a:extLst>
              <a:ext uri="{FF2B5EF4-FFF2-40B4-BE49-F238E27FC236}">
                <a16:creationId xmlns:a16="http://schemas.microsoft.com/office/drawing/2014/main" id="{E4A9D990-1A8A-4171-B0E1-E24978AE6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106" y="1598246"/>
            <a:ext cx="4783504" cy="4783504"/>
          </a:xfrm>
          <a:prstGeom prst="rect">
            <a:avLst/>
          </a:prstGeom>
        </p:spPr>
      </p:pic>
      <p:sp>
        <p:nvSpPr>
          <p:cNvPr id="50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14B457-C027-4037-A13C-F2139E959749}"/>
              </a:ext>
            </a:extLst>
          </p:cNvPr>
          <p:cNvSpPr txBox="1"/>
          <p:nvPr/>
        </p:nvSpPr>
        <p:spPr>
          <a:xfrm>
            <a:off x="536029" y="4857628"/>
            <a:ext cx="4546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Did you know: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Project Real was created by young people, teachers, university academics and influencers</a:t>
            </a:r>
          </a:p>
        </p:txBody>
      </p:sp>
    </p:spTree>
    <p:extLst>
      <p:ext uri="{BB962C8B-B14F-4D97-AF65-F5344CB8AC3E}">
        <p14:creationId xmlns:p14="http://schemas.microsoft.com/office/powerpoint/2010/main" val="373333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43BD1-CA8D-40F4-A2B5-62013E22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5400" dirty="0">
                <a:ea typeface="+mj-lt"/>
                <a:cs typeface="+mj-lt"/>
              </a:rPr>
              <a:t>Questions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4626-86CE-4145-98D3-88651E94E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GB" sz="2800"/>
              <a:t>Where do you think the photo has been photoshopped?</a:t>
            </a:r>
          </a:p>
          <a:p>
            <a:endParaRPr lang="en-GB" sz="2800" dirty="0"/>
          </a:p>
          <a:p>
            <a:r>
              <a:rPr lang="en-GB" sz="2800"/>
              <a:t>Why do you think they made that edit?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amera with solid fill">
            <a:extLst>
              <a:ext uri="{FF2B5EF4-FFF2-40B4-BE49-F238E27FC236}">
                <a16:creationId xmlns:a16="http://schemas.microsoft.com/office/drawing/2014/main" id="{A9310CCE-401F-4460-B154-FCC520A2A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9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778F-11D4-4BFC-89C8-474126EC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A picture containing text, sky, grass, tree&#10;&#10;Description automatically generated">
            <a:extLst>
              <a:ext uri="{FF2B5EF4-FFF2-40B4-BE49-F238E27FC236}">
                <a16:creationId xmlns:a16="http://schemas.microsoft.com/office/drawing/2014/main" id="{7D3767AB-5B13-4EC4-B76E-C4A960133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4163" y="416644"/>
            <a:ext cx="3658012" cy="6019111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E90D81A-308F-42FC-9319-FCF0DCC05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050" y="422694"/>
            <a:ext cx="3699258" cy="60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08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43BD1-CA8D-40F4-A2B5-62013E22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5400" dirty="0">
                <a:ea typeface="+mj-lt"/>
                <a:cs typeface="+mj-lt"/>
              </a:rPr>
              <a:t>Questions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4626-86CE-4145-98D3-88651E94E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GB" sz="2800"/>
              <a:t>Where do you think the photo has been photoshopped?</a:t>
            </a:r>
          </a:p>
          <a:p>
            <a:endParaRPr lang="en-GB" sz="2800" dirty="0"/>
          </a:p>
          <a:p>
            <a:r>
              <a:rPr lang="en-GB" sz="2800"/>
              <a:t>Why do you think they made that edit?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amera with solid fill">
            <a:extLst>
              <a:ext uri="{FF2B5EF4-FFF2-40B4-BE49-F238E27FC236}">
                <a16:creationId xmlns:a16="http://schemas.microsoft.com/office/drawing/2014/main" id="{A9310CCE-401F-4460-B154-FCC520A2A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02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3F73C-25C5-4AF4-845D-75EF0A8D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4AB546-2A88-41E0-A808-487B4EE9A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9746" y="1825625"/>
            <a:ext cx="63325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43BD1-CA8D-40F4-A2B5-62013E22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5400" dirty="0">
                <a:ea typeface="+mj-lt"/>
                <a:cs typeface="+mj-lt"/>
              </a:rPr>
              <a:t>Questions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4626-86CE-4145-98D3-88651E94E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GB" sz="2800"/>
              <a:t>Where do you think the photo has been photoshopped?</a:t>
            </a:r>
          </a:p>
          <a:p>
            <a:endParaRPr lang="en-GB" sz="2800" dirty="0"/>
          </a:p>
          <a:p>
            <a:r>
              <a:rPr lang="en-GB" sz="2800"/>
              <a:t>Why do you think they made that edit?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amera with solid fill">
            <a:extLst>
              <a:ext uri="{FF2B5EF4-FFF2-40B4-BE49-F238E27FC236}">
                <a16:creationId xmlns:a16="http://schemas.microsoft.com/office/drawing/2014/main" id="{A9310CCE-401F-4460-B154-FCC520A2A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41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DEBC-4B06-47AD-AD82-FFD8C797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A picture containing text, sky, water, person&#10;&#10;Description automatically generated">
            <a:extLst>
              <a:ext uri="{FF2B5EF4-FFF2-40B4-BE49-F238E27FC236}">
                <a16:creationId xmlns:a16="http://schemas.microsoft.com/office/drawing/2014/main" id="{B8BF6CA5-AA68-4C8A-BA1F-5BF3D857F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8641" y="359135"/>
            <a:ext cx="3454042" cy="6177262"/>
          </a:xfrm>
        </p:spPr>
      </p:pic>
      <p:pic>
        <p:nvPicPr>
          <p:cNvPr id="5" name="Picture 5" descr="A picture containing water, sky, person, outdoor&#10;&#10;Description automatically generated">
            <a:extLst>
              <a:ext uri="{FF2B5EF4-FFF2-40B4-BE49-F238E27FC236}">
                <a16:creationId xmlns:a16="http://schemas.microsoft.com/office/drawing/2014/main" id="{80E78317-A299-4490-859F-C8AF504AD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073" y="365185"/>
            <a:ext cx="3522272" cy="617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4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43BD1-CA8D-40F4-A2B5-62013E22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5400" dirty="0">
                <a:ea typeface="+mj-lt"/>
                <a:cs typeface="+mj-lt"/>
              </a:rPr>
              <a:t>Questions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4626-86CE-4145-98D3-88651E94E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GB" sz="2800"/>
              <a:t>Where do you think the photo has been photoshopped?</a:t>
            </a:r>
          </a:p>
          <a:p>
            <a:endParaRPr lang="en-GB" sz="2800" dirty="0"/>
          </a:p>
          <a:p>
            <a:r>
              <a:rPr lang="en-GB" sz="2800"/>
              <a:t>Why do you think they made that edit?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amera with solid fill">
            <a:extLst>
              <a:ext uri="{FF2B5EF4-FFF2-40B4-BE49-F238E27FC236}">
                <a16:creationId xmlns:a16="http://schemas.microsoft.com/office/drawing/2014/main" id="{A9310CCE-401F-4460-B154-FCC520A2A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40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F2C9-F10A-4853-8E12-3304C6E21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A picture containing child&#10;&#10;Description automatically generated">
            <a:extLst>
              <a:ext uri="{FF2B5EF4-FFF2-40B4-BE49-F238E27FC236}">
                <a16:creationId xmlns:a16="http://schemas.microsoft.com/office/drawing/2014/main" id="{6F1E95E4-FF74-4C9C-B0FC-A74A322A2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7127" y="344757"/>
            <a:ext cx="3475219" cy="6177262"/>
          </a:xfrm>
        </p:spPr>
      </p:pic>
      <p:pic>
        <p:nvPicPr>
          <p:cNvPr id="5" name="Picture 5" descr="A picture containing outdoor, child&#10;&#10;Description automatically generated">
            <a:extLst>
              <a:ext uri="{FF2B5EF4-FFF2-40B4-BE49-F238E27FC236}">
                <a16:creationId xmlns:a16="http://schemas.microsoft.com/office/drawing/2014/main" id="{17DACFFE-258D-400C-B478-1B45F3041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049" y="365186"/>
            <a:ext cx="3469673" cy="61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22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43BD1-CA8D-40F4-A2B5-62013E22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5400" dirty="0">
                <a:ea typeface="+mj-lt"/>
                <a:cs typeface="+mj-lt"/>
              </a:rPr>
              <a:t>Questions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4626-86CE-4145-98D3-88651E94E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GB" sz="2800" dirty="0"/>
              <a:t>Where do you think the photo has been photoshopped?</a:t>
            </a:r>
          </a:p>
          <a:p>
            <a:endParaRPr lang="en-GB" sz="2800" dirty="0"/>
          </a:p>
          <a:p>
            <a:r>
              <a:rPr lang="en-GB" sz="2800" dirty="0"/>
              <a:t>Why do you think they made that edit?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amera with solid fill">
            <a:extLst>
              <a:ext uri="{FF2B5EF4-FFF2-40B4-BE49-F238E27FC236}">
                <a16:creationId xmlns:a16="http://schemas.microsoft.com/office/drawing/2014/main" id="{A9310CCE-401F-4460-B154-FCC520A2A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18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E4DD-5CA9-49D0-90C5-B81B9B50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Reverse image search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D206A-6F05-448B-9E76-B0BBB00C3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C784595-E5F7-4751-B44D-B91ADA0E7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183" y="1825625"/>
            <a:ext cx="99250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23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6D3ED-A180-4B16-9D50-820D76DF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GB" sz="7200"/>
              <a:t>Aims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F00E63-2D1F-44D0-9D85-8F35A61854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443356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7637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AC4C4-2B90-45C4-846A-5183409D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Bushra discusses photo editing</a:t>
            </a:r>
          </a:p>
        </p:txBody>
      </p:sp>
      <p:pic>
        <p:nvPicPr>
          <p:cNvPr id="6" name="Online Media 5" title="2. Fake Photos with Bushra">
            <a:hlinkClick r:id="" action="ppaction://media"/>
            <a:extLst>
              <a:ext uri="{FF2B5EF4-FFF2-40B4-BE49-F238E27FC236}">
                <a16:creationId xmlns:a16="http://schemas.microsoft.com/office/drawing/2014/main" id="{6F282204-ECF3-4C4F-A954-D94BFCAEB01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3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7A3E5-C205-47EB-A8A8-EC30116E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596" y="0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5400" dirty="0"/>
              <a:t>Main Activity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4" descr="Camera with solid fill">
            <a:extLst>
              <a:ext uri="{FF2B5EF4-FFF2-40B4-BE49-F238E27FC236}">
                <a16:creationId xmlns:a16="http://schemas.microsoft.com/office/drawing/2014/main" id="{BE8E36A9-F20E-4A03-9E68-C07123406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2D037-0558-4D63-8B13-4C03E19BB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464" y="1716255"/>
            <a:ext cx="5318698" cy="45882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GB" sz="2400" dirty="0"/>
          </a:p>
          <a:p>
            <a:r>
              <a:rPr lang="en-GB" sz="2400" dirty="0"/>
              <a:t>Create a poster to help others to recognise fake photos and understand why they should care about this topic.</a:t>
            </a:r>
          </a:p>
          <a:p>
            <a:r>
              <a:rPr lang="en-GB" sz="2400" b="1" dirty="0"/>
              <a:t>Whatever you choose to produce, however, needs to cover the following: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-What are Fake Photos?</a:t>
            </a:r>
          </a:p>
          <a:p>
            <a:pPr marL="0" indent="0">
              <a:buNone/>
            </a:pPr>
            <a:r>
              <a:rPr lang="en-GB" sz="2400" dirty="0"/>
              <a:t>-How to detect Fake Photos? </a:t>
            </a:r>
          </a:p>
          <a:p>
            <a:pPr marL="0" indent="0">
              <a:buNone/>
            </a:pPr>
            <a:r>
              <a:rPr lang="en-GB" sz="2400" dirty="0"/>
              <a:t>-Why do people edit their photos?</a:t>
            </a:r>
          </a:p>
          <a:p>
            <a:pPr marL="0" indent="0">
              <a:buNone/>
            </a:pPr>
            <a:r>
              <a:rPr lang="en-GB" sz="2400" dirty="0"/>
              <a:t>-How might seeing edited photos impact people?</a:t>
            </a:r>
          </a:p>
          <a:p>
            <a:endParaRPr lang="en-GB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68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5F1AD-CF5F-4C7A-87DD-DCFF5149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23" y="924601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GB" sz="7200">
                <a:solidFill>
                  <a:schemeClr val="bg1"/>
                </a:solidFill>
              </a:rPr>
              <a:t>Closing Activity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AACF50-C307-4F76-97B8-FCB0B67DA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685" y="3356882"/>
            <a:ext cx="6408057" cy="22395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In your groups, note down answers to following quiz questions.</a:t>
            </a: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90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3" descr="Camera with solid fill">
            <a:extLst>
              <a:ext uri="{FF2B5EF4-FFF2-40B4-BE49-F238E27FC236}">
                <a16:creationId xmlns:a16="http://schemas.microsoft.com/office/drawing/2014/main" id="{EB6ED101-B81A-4C1B-9691-752E2CBD5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7770" y="1448957"/>
            <a:ext cx="3952579" cy="39525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04B01-2798-4433-968B-305F890A6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473" y="2061904"/>
            <a:ext cx="4158031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000">
                <a:ea typeface="+mn-lt"/>
                <a:cs typeface="+mn-lt"/>
              </a:rPr>
              <a:t>What are 3 things someone might edit in or out of a picture?</a:t>
            </a:r>
            <a:endParaRPr lang="en-US"/>
          </a:p>
        </p:txBody>
      </p:sp>
      <p:sp>
        <p:nvSpPr>
          <p:cNvPr id="1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776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3" descr="Camera with solid fill">
            <a:extLst>
              <a:ext uri="{FF2B5EF4-FFF2-40B4-BE49-F238E27FC236}">
                <a16:creationId xmlns:a16="http://schemas.microsoft.com/office/drawing/2014/main" id="{EB6ED101-B81A-4C1B-9691-752E2CBD5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7770" y="1448957"/>
            <a:ext cx="3952579" cy="39525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04B01-2798-4433-968B-305F890A6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473" y="2061904"/>
            <a:ext cx="4158031" cy="291387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4000" dirty="0"/>
              <a:t>What things could you do to check if a photo is real or not? 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Name at least 3 things.</a:t>
            </a:r>
            <a:endParaRPr lang="en-US" sz="4000" dirty="0"/>
          </a:p>
        </p:txBody>
      </p:sp>
      <p:sp>
        <p:nvSpPr>
          <p:cNvPr id="1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84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3E0BA-6C5E-41DD-854A-406DB493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154" y="2751365"/>
            <a:ext cx="4434720" cy="1716255"/>
          </a:xfrm>
        </p:spPr>
        <p:txBody>
          <a:bodyPr anchor="b">
            <a:normAutofit/>
          </a:bodyPr>
          <a:lstStyle/>
          <a:p>
            <a:r>
              <a:rPr lang="en-GB" sz="5400" dirty="0"/>
              <a:t>Which photo is </a:t>
            </a:r>
            <a:r>
              <a:rPr lang="en-GB" sz="5400" b="1" dirty="0"/>
              <a:t>fake</a:t>
            </a:r>
            <a:r>
              <a:rPr lang="en-GB" sz="5400" dirty="0"/>
              <a:t>?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Volcano erupting at night&#10;&#10;Description automatically generated">
            <a:extLst>
              <a:ext uri="{FF2B5EF4-FFF2-40B4-BE49-F238E27FC236}">
                <a16:creationId xmlns:a16="http://schemas.microsoft.com/office/drawing/2014/main" id="{CE8AE5B0-33F8-4EE4-8137-9223FF2A2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96" b="6832"/>
          <a:stretch/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5" name="Picture 5" descr="A picture containing bubble, object, wine, glasses&#10;&#10;Description automatically generated">
            <a:extLst>
              <a:ext uri="{FF2B5EF4-FFF2-40B4-BE49-F238E27FC236}">
                <a16:creationId xmlns:a16="http://schemas.microsoft.com/office/drawing/2014/main" id="{B190D4AB-3BE6-4C95-AF29-6FE05D33C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36" b="3"/>
          <a:stretch/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6559F-746E-4B28-BE85-DCA9CDCC2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600" dirty="0"/>
              <a:t>                        </a:t>
            </a:r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41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3" descr="Camera with solid fill">
            <a:extLst>
              <a:ext uri="{FF2B5EF4-FFF2-40B4-BE49-F238E27FC236}">
                <a16:creationId xmlns:a16="http://schemas.microsoft.com/office/drawing/2014/main" id="{EB6ED101-B81A-4C1B-9691-752E2CBD5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7770" y="1448957"/>
            <a:ext cx="3952579" cy="39525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04B01-2798-4433-968B-305F890A6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175" y="2146985"/>
            <a:ext cx="4996987" cy="36250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000" dirty="0">
                <a:ea typeface="+mn-lt"/>
                <a:cs typeface="+mn-lt"/>
              </a:rPr>
              <a:t>Give two examples of the </a:t>
            </a:r>
            <a:r>
              <a:rPr lang="en-GB" sz="4000" b="1" dirty="0">
                <a:ea typeface="+mn-lt"/>
                <a:cs typeface="+mn-lt"/>
              </a:rPr>
              <a:t>positive</a:t>
            </a:r>
            <a:r>
              <a:rPr lang="en-GB" sz="4000" dirty="0">
                <a:ea typeface="+mn-lt"/>
                <a:cs typeface="+mn-lt"/>
              </a:rPr>
              <a:t> impact fake photos can have?</a:t>
            </a:r>
            <a:endParaRPr lang="en-US" dirty="0"/>
          </a:p>
        </p:txBody>
      </p:sp>
      <p:sp>
        <p:nvSpPr>
          <p:cNvPr id="1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843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F81FC-28C2-4D6E-AC8B-9C57028E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040" y="2511880"/>
            <a:ext cx="4434720" cy="1716255"/>
          </a:xfrm>
        </p:spPr>
        <p:txBody>
          <a:bodyPr anchor="b">
            <a:normAutofit/>
          </a:bodyPr>
          <a:lstStyle/>
          <a:p>
            <a:r>
              <a:rPr lang="en-GB" sz="5400"/>
              <a:t>Which photo is </a:t>
            </a:r>
            <a:r>
              <a:rPr lang="en-GB" sz="5400" b="1"/>
              <a:t>fake</a:t>
            </a:r>
            <a:r>
              <a:rPr lang="en-GB" sz="5400"/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2523223-C3F5-4DAB-A11B-C262B4B2A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68" r="3" b="35711"/>
          <a:stretch/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4" name="Picture 4" descr="A picture containing water, wave, riding, outdoor&#10;&#10;Description automatically generated">
            <a:extLst>
              <a:ext uri="{FF2B5EF4-FFF2-40B4-BE49-F238E27FC236}">
                <a16:creationId xmlns:a16="http://schemas.microsoft.com/office/drawing/2014/main" id="{1558AE45-3F58-47F4-8986-97823AEF4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82" b="1295"/>
          <a:stretch/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3B27B9-544B-4894-8804-DF41897C5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5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3" descr="Camera with solid fill">
            <a:extLst>
              <a:ext uri="{FF2B5EF4-FFF2-40B4-BE49-F238E27FC236}">
                <a16:creationId xmlns:a16="http://schemas.microsoft.com/office/drawing/2014/main" id="{EB6ED101-B81A-4C1B-9691-752E2CBD5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7770" y="1448957"/>
            <a:ext cx="3952579" cy="39525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04B01-2798-4433-968B-305F890A6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558" y="2061904"/>
            <a:ext cx="4726617" cy="36250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000" dirty="0">
                <a:ea typeface="+mn-lt"/>
                <a:cs typeface="+mn-lt"/>
              </a:rPr>
              <a:t>Give two examples of the </a:t>
            </a:r>
            <a:r>
              <a:rPr lang="en-GB" sz="4000" b="1" dirty="0">
                <a:ea typeface="+mn-lt"/>
                <a:cs typeface="+mn-lt"/>
              </a:rPr>
              <a:t>negative</a:t>
            </a:r>
            <a:r>
              <a:rPr lang="en-GB" sz="4000" dirty="0">
                <a:ea typeface="+mn-lt"/>
                <a:cs typeface="+mn-lt"/>
              </a:rPr>
              <a:t> impact fake photos can have?</a:t>
            </a:r>
            <a:endParaRPr lang="en-US" dirty="0"/>
          </a:p>
        </p:txBody>
      </p:sp>
      <p:sp>
        <p:nvSpPr>
          <p:cNvPr id="1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209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5F1AD-CF5F-4C7A-87DD-DCFF5149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23" y="924601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GB" sz="7200">
                <a:solidFill>
                  <a:schemeClr val="bg1"/>
                </a:solidFill>
              </a:rPr>
              <a:t>Closing Activity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AACF50-C307-4F76-97B8-FCB0B67DA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685" y="3356882"/>
            <a:ext cx="6408057" cy="22395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400">
                <a:solidFill>
                  <a:srgbClr val="FFFFFF"/>
                </a:solidFill>
                <a:ea typeface="+mn-lt"/>
                <a:cs typeface="+mn-lt"/>
              </a:rPr>
              <a:t>How did you do?</a:t>
            </a: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2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F067DC-3FA5-4DBB-A8C0-A2A2F57E5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F86A5ECF-6179-45C9-96B5-932C9B0EF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302"/>
          <a:stretch/>
        </p:blipFill>
        <p:spPr>
          <a:xfrm>
            <a:off x="802643" y="614583"/>
            <a:ext cx="10586714" cy="59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62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8FBED-631F-4AF5-A9B6-1F8A734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3400"/>
              <a:t>What are 3 things someone might edit in or out of a picture?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4" descr="Camera with solid fill">
            <a:extLst>
              <a:ext uri="{FF2B5EF4-FFF2-40B4-BE49-F238E27FC236}">
                <a16:creationId xmlns:a16="http://schemas.microsoft.com/office/drawing/2014/main" id="{44C5804B-13F0-4DAB-A804-398021815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6FFB9-50AC-48DB-B3FB-15DBE6D3A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GB" sz="2400" dirty="0"/>
              <a:t>Spots/Blemishes/Scars/</a:t>
            </a:r>
          </a:p>
          <a:p>
            <a:r>
              <a:rPr lang="en-GB" sz="2400" dirty="0"/>
              <a:t>People</a:t>
            </a:r>
          </a:p>
          <a:p>
            <a:r>
              <a:rPr lang="en-GB" sz="2400" dirty="0"/>
              <a:t>Shape of a body</a:t>
            </a:r>
          </a:p>
          <a:p>
            <a:r>
              <a:rPr lang="en-GB" sz="2400" dirty="0"/>
              <a:t>Weather</a:t>
            </a:r>
          </a:p>
          <a:p>
            <a:r>
              <a:rPr lang="en-GB" sz="2400" dirty="0"/>
              <a:t>Parts of landscapes (buildings, trees etc)</a:t>
            </a:r>
          </a:p>
          <a:p>
            <a:r>
              <a:rPr lang="en-GB" sz="2400" dirty="0"/>
              <a:t>Others?</a:t>
            </a:r>
          </a:p>
          <a:p>
            <a:endParaRPr lang="en-GB" sz="1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93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AA516C-EE19-415A-BD80-650A9090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2600"/>
              <a:t>What things could you do to check if a photo is real or not? Name at least 3 things.</a:t>
            </a:r>
            <a:br>
              <a:rPr lang="en-GB" sz="2600"/>
            </a:br>
            <a:endParaRPr lang="en-GB" sz="2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4" descr="Camera with solid fill">
            <a:extLst>
              <a:ext uri="{FF2B5EF4-FFF2-40B4-BE49-F238E27FC236}">
                <a16:creationId xmlns:a16="http://schemas.microsoft.com/office/drawing/2014/main" id="{2D1777C6-C0EE-46F1-82F6-1C7B74860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04B01-2798-4433-968B-305F890A6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GB" sz="2400" dirty="0"/>
              <a:t>See if the background is blurred (Retouch)</a:t>
            </a:r>
          </a:p>
          <a:p>
            <a:r>
              <a:rPr lang="en-GB" sz="2400" dirty="0"/>
              <a:t>Zoom in to see if the pixels look right</a:t>
            </a:r>
          </a:p>
          <a:p>
            <a:r>
              <a:rPr lang="en-GB" sz="2400" dirty="0"/>
              <a:t>Check for any mistakes e.g. no shadow, looks strange (Errors)</a:t>
            </a:r>
          </a:p>
          <a:p>
            <a:r>
              <a:rPr lang="en-GB" sz="2400" dirty="0"/>
              <a:t>Do a reverse image search</a:t>
            </a:r>
          </a:p>
          <a:p>
            <a:r>
              <a:rPr lang="en-GB" sz="2400" dirty="0"/>
              <a:t>See who posted it (Source)</a:t>
            </a:r>
          </a:p>
          <a:p>
            <a:r>
              <a:rPr lang="en-GB" sz="2400" dirty="0"/>
              <a:t>Others?</a:t>
            </a:r>
          </a:p>
          <a:p>
            <a:endParaRPr lang="en-GB" sz="1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71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picture containing bubble, object, wine, glasses&#10;&#10;Description automatically generated">
            <a:extLst>
              <a:ext uri="{FF2B5EF4-FFF2-40B4-BE49-F238E27FC236}">
                <a16:creationId xmlns:a16="http://schemas.microsoft.com/office/drawing/2014/main" id="{B190D4AB-3BE6-4C95-AF29-6FE05D33C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2" r="16918" b="1"/>
          <a:stretch/>
        </p:blipFill>
        <p:spPr>
          <a:xfrm>
            <a:off x="7474515" y="3425642"/>
            <a:ext cx="4717485" cy="3432357"/>
          </a:xfrm>
          <a:prstGeom prst="rect">
            <a:avLst/>
          </a:prstGeom>
        </p:spPr>
      </p:pic>
      <p:pic>
        <p:nvPicPr>
          <p:cNvPr id="4" name="Picture 4" descr="Volcano erupting at night&#10;&#10;Description automatically generated">
            <a:extLst>
              <a:ext uri="{FF2B5EF4-FFF2-40B4-BE49-F238E27FC236}">
                <a16:creationId xmlns:a16="http://schemas.microsoft.com/office/drawing/2014/main" id="{CE8AE5B0-33F8-4EE4-8137-9223FF2A2F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59" r="714"/>
          <a:stretch/>
        </p:blipFill>
        <p:spPr>
          <a:xfrm>
            <a:off x="7474527" y="10"/>
            <a:ext cx="4711700" cy="35051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3E0BA-6C5E-41DD-854A-406DB493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250" y="2143091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Which photo is fake?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6559F-746E-4B28-BE85-DCA9CDCC2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136" y="3505199"/>
            <a:ext cx="5141949" cy="1198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 kern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48489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16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11EB9-6789-4302-A134-94B0A0B3A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3400"/>
              <a:t>Give two examples of the </a:t>
            </a:r>
            <a:r>
              <a:rPr lang="en-GB" sz="3400" b="1"/>
              <a:t>positive</a:t>
            </a:r>
            <a:r>
              <a:rPr lang="en-GB" sz="3400"/>
              <a:t> impact fake photos can have?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4" descr="Camera with solid fill">
            <a:extLst>
              <a:ext uri="{FF2B5EF4-FFF2-40B4-BE49-F238E27FC236}">
                <a16:creationId xmlns:a16="http://schemas.microsoft.com/office/drawing/2014/main" id="{C9E87EE1-F0CC-4804-8D3B-0D7944C00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4F94D-5F8C-4C5B-B6A3-7A8E77F67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 fontScale="92500" lnSpcReduction="10000"/>
          </a:bodyPr>
          <a:lstStyle/>
          <a:p>
            <a:r>
              <a:rPr lang="en-GB" sz="2400" dirty="0"/>
              <a:t>Makes the photos look better</a:t>
            </a:r>
          </a:p>
          <a:p>
            <a:r>
              <a:rPr lang="en-GB" sz="2400" dirty="0"/>
              <a:t>Get rid of blur</a:t>
            </a:r>
          </a:p>
          <a:p>
            <a:r>
              <a:rPr lang="en-GB" sz="2400" dirty="0"/>
              <a:t>Keeps the focus on the subject of the photo</a:t>
            </a:r>
          </a:p>
          <a:p>
            <a:r>
              <a:rPr lang="en-GB" sz="2400" dirty="0"/>
              <a:t>If you e.g., get rid of a spot, you might feel, better about sharing the photo</a:t>
            </a:r>
          </a:p>
          <a:p>
            <a:r>
              <a:rPr lang="en-GB" sz="2400" dirty="0"/>
              <a:t>If it is a group shot, you can make sure everyone is looking at the camera</a:t>
            </a:r>
          </a:p>
          <a:p>
            <a:r>
              <a:rPr lang="en-GB" sz="2400" dirty="0"/>
              <a:t>Others?</a:t>
            </a:r>
          </a:p>
          <a:p>
            <a:endParaRPr lang="en-GB" sz="1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96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water, wave, riding, outdoor&#10;&#10;Description automatically generated">
            <a:extLst>
              <a:ext uri="{FF2B5EF4-FFF2-40B4-BE49-F238E27FC236}">
                <a16:creationId xmlns:a16="http://schemas.microsoft.com/office/drawing/2014/main" id="{1558AE45-3F58-47F4-8986-97823AEF4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43" b="-2"/>
          <a:stretch/>
        </p:blipFill>
        <p:spPr>
          <a:xfrm>
            <a:off x="7474515" y="3425642"/>
            <a:ext cx="4717485" cy="34323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2523223-C3F5-4DAB-A11B-C262B4B2A4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72" b="29013"/>
          <a:stretch/>
        </p:blipFill>
        <p:spPr>
          <a:xfrm>
            <a:off x="7474527" y="10"/>
            <a:ext cx="4711700" cy="35051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F81FC-28C2-4D6E-AC8B-9C57028E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450" y="20632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Which photo is fake?</a:t>
            </a:r>
          </a:p>
        </p:txBody>
      </p:sp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48489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90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11EB9-6789-4302-A134-94B0A0B3A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3400"/>
              <a:t>Give two examples of the </a:t>
            </a:r>
            <a:r>
              <a:rPr lang="en-GB" sz="3400" b="1"/>
              <a:t>negative</a:t>
            </a:r>
            <a:r>
              <a:rPr lang="en-GB" sz="3400"/>
              <a:t> impact fake photos can have?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amera with solid fill">
            <a:extLst>
              <a:ext uri="{FF2B5EF4-FFF2-40B4-BE49-F238E27FC236}">
                <a16:creationId xmlns:a16="http://schemas.microsoft.com/office/drawing/2014/main" id="{AF3F7120-7705-4C97-94F7-0E98DEFA3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A1C95-5EFF-43C2-BD45-A5A5DA821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GB" sz="1800"/>
              <a:t>Can make people feel bad about their own bodies</a:t>
            </a:r>
          </a:p>
          <a:p>
            <a:r>
              <a:rPr lang="en-GB" sz="1800"/>
              <a:t>Can make people feel disappointed when they go to a place and it does not look like it does in pictures</a:t>
            </a:r>
          </a:p>
          <a:p>
            <a:r>
              <a:rPr lang="en-GB" sz="1800"/>
              <a:t>Can be used to deceive people in online shopping</a:t>
            </a:r>
          </a:p>
          <a:p>
            <a:r>
              <a:rPr lang="en-GB" sz="1800"/>
              <a:t>Can be used to make fake news stories seem more real</a:t>
            </a:r>
          </a:p>
          <a:p>
            <a:r>
              <a:rPr lang="en-GB" sz="1800"/>
              <a:t>Can make people feel bad about their lifestyle</a:t>
            </a:r>
          </a:p>
          <a:p>
            <a:r>
              <a:rPr lang="en-GB" sz="1800"/>
              <a:t>Others?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96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4EED6-E301-45B3-B19E-E786AC149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5400" dirty="0"/>
              <a:t>What’s your score?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heck List">
            <a:extLst>
              <a:ext uri="{FF2B5EF4-FFF2-40B4-BE49-F238E27FC236}">
                <a16:creationId xmlns:a16="http://schemas.microsoft.com/office/drawing/2014/main" id="{A6290C9E-7DE7-4717-BE60-D340E3D3D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7ECB7-D330-44C8-8849-C6C9884BD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GB" sz="2800" dirty="0"/>
              <a:t>1-3: Try again </a:t>
            </a:r>
            <a:r>
              <a:rPr lang="en-GB" sz="2800" dirty="0">
                <a:sym typeface="Wingdings" panose="05000000000000000000" pitchFamily="2" charset="2"/>
              </a:rPr>
              <a:t></a:t>
            </a:r>
            <a:endParaRPr lang="en-GB" sz="2800" dirty="0"/>
          </a:p>
          <a:p>
            <a:r>
              <a:rPr lang="en-GB" sz="2800" dirty="0"/>
              <a:t>4-6: Keep working</a:t>
            </a:r>
          </a:p>
          <a:p>
            <a:r>
              <a:rPr lang="en-GB" sz="2800" dirty="0"/>
              <a:t>7-9: Social Media Influencer</a:t>
            </a:r>
          </a:p>
          <a:p>
            <a:r>
              <a:rPr lang="en-GB" sz="2800" dirty="0"/>
              <a:t>10-12:</a:t>
            </a:r>
            <a:r>
              <a:rPr lang="en-GB" sz="2800"/>
              <a:t> </a:t>
            </a:r>
            <a:r>
              <a:rPr lang="en-GB" sz="2800" dirty="0"/>
              <a:t>Fake Photo Guru!</a:t>
            </a:r>
          </a:p>
          <a:p>
            <a:endParaRPr lang="en-GB" sz="1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543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E8E6E-517E-4F7F-ADB4-EEBC15A0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267F6-6789-4727-B6F4-4891B1F10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Today you have learned: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BD95B48B-E990-4D0D-9A84-25BE118488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951764"/>
              </p:ext>
            </p:extLst>
          </p:nvPr>
        </p:nvGraphicFramePr>
        <p:xfrm>
          <a:off x="1080233" y="2179496"/>
          <a:ext cx="10490875" cy="4455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3825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56E9-A9DF-4671-8D2A-045C787FE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Links to our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8F333-0767-4E40-99CB-8D951066B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Modern Studies: You might want to think about Fake Photos in Modern Studies considering how photos might be used by different organisations to influence people’s views and emotions</a:t>
            </a:r>
          </a:p>
          <a:p>
            <a:r>
              <a:rPr lang="en-GB" dirty="0"/>
              <a:t>Art: Editing photos is an important part of artistic expression, but considering when editing may be harmful is also important</a:t>
            </a:r>
          </a:p>
        </p:txBody>
      </p:sp>
    </p:spTree>
    <p:extLst>
      <p:ext uri="{BB962C8B-B14F-4D97-AF65-F5344CB8AC3E}">
        <p14:creationId xmlns:p14="http://schemas.microsoft.com/office/powerpoint/2010/main" val="700273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312AF-2EC5-496B-8874-5E6A1B49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r>
              <a:rPr lang="en-GB" sz="5400"/>
              <a:t>Next week…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839EA-3224-4391-AAC9-EA512D15A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62" r="24051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1C77E-F8D8-4665-ABB9-E4023D76C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2000" dirty="0"/>
              <a:t>FAKE PEOPLE</a:t>
            </a:r>
          </a:p>
          <a:p>
            <a:pPr marL="0" indent="0">
              <a:buNone/>
            </a:pPr>
            <a:r>
              <a:rPr lang="en-GB" sz="2000" dirty="0"/>
              <a:t>A session looking a fake news in social media more broadly</a:t>
            </a:r>
          </a:p>
        </p:txBody>
      </p:sp>
      <p:cxnSp>
        <p:nvCxnSpPr>
          <p:cNvPr id="1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91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D231-7677-419B-90BC-74A9D1A0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Introduction- Katie’s view on photo 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78DE6-D569-41E4-945B-A74B36496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Online Media 4" title="2. Fake Photos with Katie">
            <a:hlinkClick r:id="" action="ppaction://media"/>
            <a:extLst>
              <a:ext uri="{FF2B5EF4-FFF2-40B4-BE49-F238E27FC236}">
                <a16:creationId xmlns:a16="http://schemas.microsoft.com/office/drawing/2014/main" id="{6AD9ACDD-8C8B-412C-BF30-6AFFFE32DE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2986" y="2078591"/>
            <a:ext cx="6806028" cy="384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B3356-AE54-46D6-9AC2-6636BF38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37" y="623187"/>
            <a:ext cx="4425216" cy="5974414"/>
          </a:xfrm>
        </p:spPr>
        <p:txBody>
          <a:bodyPr anchor="ctr">
            <a:normAutofit/>
          </a:bodyPr>
          <a:lstStyle/>
          <a:p>
            <a:r>
              <a:rPr lang="en-GB" sz="6600">
                <a:solidFill>
                  <a:schemeClr val="bg1"/>
                </a:solidFill>
              </a:rPr>
              <a:t>Starter - </a:t>
            </a:r>
            <a:r>
              <a:rPr lang="en-GB" sz="6600" b="1">
                <a:solidFill>
                  <a:schemeClr val="bg1"/>
                </a:solidFill>
              </a:rPr>
              <a:t>Activity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E1B66-AFA8-44DE-B8E3-21AAE7DDE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5974415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>
                <a:ea typeface="+mn-lt"/>
                <a:cs typeface="+mn-lt"/>
              </a:rPr>
              <a:t>Spot the difference</a:t>
            </a:r>
            <a:endParaRPr lang="en-US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ea typeface="+mn-lt"/>
                <a:cs typeface="+mn-lt"/>
              </a:rPr>
              <a:t>Look at the photos: Where do you think they have been photoshopped?</a:t>
            </a:r>
            <a:endParaRPr lang="en-US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ea typeface="+mn-lt"/>
                <a:cs typeface="+mn-lt"/>
              </a:rPr>
              <a:t>Also, why do you think they made that edit?</a:t>
            </a:r>
            <a:endParaRPr lang="en-GB" dirty="0"/>
          </a:p>
          <a:p>
            <a:pPr marL="0" indent="0">
              <a:buNone/>
            </a:pPr>
            <a:endParaRPr lang="en-GB" sz="25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1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74CFB-7BAF-4ACD-BAAA-8CA95635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08695" cy="1339940"/>
          </a:xfrm>
        </p:spPr>
        <p:txBody>
          <a:bodyPr>
            <a:normAutofit fontScale="90000"/>
          </a:bodyPr>
          <a:lstStyle/>
          <a:p>
            <a:r>
              <a:rPr lang="en-GB"/>
              <a:t>Here is an example</a:t>
            </a:r>
          </a:p>
        </p:txBody>
      </p:sp>
      <p:pic>
        <p:nvPicPr>
          <p:cNvPr id="4" name="Picture 4" descr="A picture containing displayed, several&#10;&#10;Description automatically generated">
            <a:extLst>
              <a:ext uri="{FF2B5EF4-FFF2-40B4-BE49-F238E27FC236}">
                <a16:creationId xmlns:a16="http://schemas.microsoft.com/office/drawing/2014/main" id="{55253B90-BD0B-4D3E-B038-E93023DE3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8262" y="574795"/>
            <a:ext cx="3267137" cy="5803451"/>
          </a:xfrm>
        </p:spPr>
      </p:pic>
      <p:pic>
        <p:nvPicPr>
          <p:cNvPr id="5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5639B958-BEE3-4340-9AA4-256D48C99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392" y="580846"/>
            <a:ext cx="3263480" cy="57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57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5BDD-CA09-445E-B470-E52AA77DE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636D10-4650-4B0D-B9F7-16BA90E04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2250" y="1967706"/>
            <a:ext cx="66675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47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43BD1-CA8D-40F4-A2B5-62013E22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5400" dirty="0">
                <a:ea typeface="+mj-lt"/>
                <a:cs typeface="+mj-lt"/>
              </a:rPr>
              <a:t>Questions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4626-86CE-4145-98D3-88651E94E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GB" sz="2800"/>
              <a:t>Where do you think the photo has been photoshopped?</a:t>
            </a:r>
          </a:p>
          <a:p>
            <a:endParaRPr lang="en-GB" sz="2800" dirty="0"/>
          </a:p>
          <a:p>
            <a:r>
              <a:rPr lang="en-GB" sz="2800"/>
              <a:t>Why do you think they made that edit?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amera with solid fill">
            <a:extLst>
              <a:ext uri="{FF2B5EF4-FFF2-40B4-BE49-F238E27FC236}">
                <a16:creationId xmlns:a16="http://schemas.microsoft.com/office/drawing/2014/main" id="{A9310CCE-401F-4460-B154-FCC520A2A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10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9C6A-E467-4384-B9DB-AAE95143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7A24E0B-74FD-487A-B6AD-46633C928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6111" y="244115"/>
            <a:ext cx="3511551" cy="6234770"/>
          </a:xfrm>
        </p:spPr>
      </p:pic>
      <p:pic>
        <p:nvPicPr>
          <p:cNvPr id="5" name="Picture 5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89CBAE69-8A94-414C-9DCB-08043393F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282" y="250166"/>
            <a:ext cx="3461547" cy="62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5548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1323</Words>
  <Application>Microsoft Office PowerPoint</Application>
  <PresentationFormat>Widescreen</PresentationFormat>
  <Paragraphs>178</Paragraphs>
  <Slides>39</Slides>
  <Notes>26</Notes>
  <HiddenSlides>1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Gill Sans Nova</vt:lpstr>
      <vt:lpstr>GradientVTI</vt:lpstr>
      <vt:lpstr>Fake Photos</vt:lpstr>
      <vt:lpstr>Aims</vt:lpstr>
      <vt:lpstr>PowerPoint Presentation</vt:lpstr>
      <vt:lpstr>Introduction- Katie’s view on photo editing</vt:lpstr>
      <vt:lpstr>Starter - Activity</vt:lpstr>
      <vt:lpstr>Here is an example</vt:lpstr>
      <vt:lpstr>PowerPoint Presentation</vt:lpstr>
      <vt:lpstr>Questions</vt:lpstr>
      <vt:lpstr>PowerPoint Presentation</vt:lpstr>
      <vt:lpstr>Questions</vt:lpstr>
      <vt:lpstr>PowerPoint Presentation</vt:lpstr>
      <vt:lpstr>Questions</vt:lpstr>
      <vt:lpstr>PowerPoint Presentation</vt:lpstr>
      <vt:lpstr>Questions</vt:lpstr>
      <vt:lpstr>PowerPoint Presentation</vt:lpstr>
      <vt:lpstr>Questions</vt:lpstr>
      <vt:lpstr>PowerPoint Presentation</vt:lpstr>
      <vt:lpstr>Questions</vt:lpstr>
      <vt:lpstr>Reverse image search</vt:lpstr>
      <vt:lpstr>Bushra discusses photo editing</vt:lpstr>
      <vt:lpstr>Main Activity</vt:lpstr>
      <vt:lpstr>Closing Activity</vt:lpstr>
      <vt:lpstr>PowerPoint Presentation</vt:lpstr>
      <vt:lpstr>PowerPoint Presentation</vt:lpstr>
      <vt:lpstr>Which photo is fake?</vt:lpstr>
      <vt:lpstr>PowerPoint Presentation</vt:lpstr>
      <vt:lpstr>Which photo is fake?</vt:lpstr>
      <vt:lpstr>PowerPoint Presentation</vt:lpstr>
      <vt:lpstr>Closing Activity</vt:lpstr>
      <vt:lpstr>What are 3 things someone might edit in or out of a picture?</vt:lpstr>
      <vt:lpstr>What things could you do to check if a photo is real or not? Name at least 3 things. </vt:lpstr>
      <vt:lpstr>Which photo is fake?</vt:lpstr>
      <vt:lpstr>Give two examples of the positive impact fake photos can have?</vt:lpstr>
      <vt:lpstr>Which photo is fake?</vt:lpstr>
      <vt:lpstr>Give two examples of the negative impact fake photos can have?</vt:lpstr>
      <vt:lpstr>What’s your score?</vt:lpstr>
      <vt:lpstr>Summary</vt:lpstr>
      <vt:lpstr>Links to our learning</vt:lpstr>
      <vt:lpstr>Next week…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 Overall title Title of session</dc:title>
  <dc:creator>Yvonne Skipper</dc:creator>
  <cp:lastModifiedBy>Daniel Jolley</cp:lastModifiedBy>
  <cp:revision>117</cp:revision>
  <dcterms:created xsi:type="dcterms:W3CDTF">2021-03-23T11:37:41Z</dcterms:created>
  <dcterms:modified xsi:type="dcterms:W3CDTF">2021-08-20T10:55:48Z</dcterms:modified>
</cp:coreProperties>
</file>